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  <p:sldMasterId id="2147483676" r:id="rId2"/>
    <p:sldMasterId id="2147483665" r:id="rId3"/>
  </p:sldMasterIdLst>
  <p:notesMasterIdLst>
    <p:notesMasterId r:id="rId16"/>
  </p:notesMasterIdLst>
  <p:handoutMasterIdLst>
    <p:handoutMasterId r:id="rId17"/>
  </p:handoutMasterIdLst>
  <p:sldIdLst>
    <p:sldId id="256" r:id="rId4"/>
    <p:sldId id="257" r:id="rId5"/>
    <p:sldId id="1199" r:id="rId6"/>
    <p:sldId id="1208" r:id="rId7"/>
    <p:sldId id="1201" r:id="rId8"/>
    <p:sldId id="1202" r:id="rId9"/>
    <p:sldId id="1203" r:id="rId10"/>
    <p:sldId id="1204" r:id="rId11"/>
    <p:sldId id="1200" r:id="rId12"/>
    <p:sldId id="1205" r:id="rId13"/>
    <p:sldId id="1206" r:id="rId14"/>
    <p:sldId id="1207" r:id="rId15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52"/>
  </p:normalViewPr>
  <p:slideViewPr>
    <p:cSldViewPr snapToGrid="0" snapToObjects="1"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1" d="100"/>
          <a:sy n="51" d="100"/>
        </p:scale>
        <p:origin x="2692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E1D0AD-FD4C-4963-981E-530DEC3EA830}" type="doc">
      <dgm:prSet loTypeId="urn:microsoft.com/office/officeart/2005/8/layout/list1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fr-FR"/>
        </a:p>
      </dgm:t>
    </dgm:pt>
    <dgm:pt modelId="{01389D4F-2872-4F2C-9000-2CAC85CEE271}">
      <dgm:prSet phldrT="[Texte]" custT="1"/>
      <dgm:spPr/>
      <dgm:t>
        <a:bodyPr/>
        <a:lstStyle/>
        <a:p>
          <a:r>
            <a:rPr lang="fr-FR" sz="1400" b="0" dirty="0">
              <a:latin typeface="Trebuchet MS" panose="020B0603020202020204" pitchFamily="34" charset="0"/>
            </a:rPr>
            <a:t>IDENTIFIER MES PISTES DE PROGRES</a:t>
          </a:r>
        </a:p>
      </dgm:t>
    </dgm:pt>
    <dgm:pt modelId="{1B26565A-9960-4A40-9C45-D0E984815F81}" type="parTrans" cxnId="{CD5BF43D-24D6-46EB-94A2-9509283FE2A0}">
      <dgm:prSet/>
      <dgm:spPr/>
      <dgm:t>
        <a:bodyPr/>
        <a:lstStyle/>
        <a:p>
          <a:endParaRPr lang="fr-FR" sz="2400" b="0">
            <a:latin typeface="Trebuchet MS" panose="020B0603020202020204" pitchFamily="34" charset="0"/>
          </a:endParaRPr>
        </a:p>
      </dgm:t>
    </dgm:pt>
    <dgm:pt modelId="{D0400505-50E0-49FF-B7B4-78D32BC98493}" type="sibTrans" cxnId="{CD5BF43D-24D6-46EB-94A2-9509283FE2A0}">
      <dgm:prSet/>
      <dgm:spPr/>
      <dgm:t>
        <a:bodyPr/>
        <a:lstStyle/>
        <a:p>
          <a:endParaRPr lang="fr-FR" sz="2400" b="0">
            <a:latin typeface="Trebuchet MS" panose="020B0603020202020204" pitchFamily="34" charset="0"/>
          </a:endParaRPr>
        </a:p>
      </dgm:t>
    </dgm:pt>
    <dgm:pt modelId="{DB0CA0E1-72F7-4F0C-A3CC-12860FF7928D}">
      <dgm:prSet phldrT="[Texte]" custT="1"/>
      <dgm:spPr/>
      <dgm:t>
        <a:bodyPr/>
        <a:lstStyle/>
        <a:p>
          <a:r>
            <a:rPr lang="fr-FR" sz="1400" b="0" dirty="0">
              <a:latin typeface="Trebuchet MS" panose="020B0603020202020204" pitchFamily="34" charset="0"/>
            </a:rPr>
            <a:t>AVOIR DES INDICATEURS POUR MON TERRITOIRE (BENCHMARK)</a:t>
          </a:r>
        </a:p>
      </dgm:t>
    </dgm:pt>
    <dgm:pt modelId="{41F1BD87-AA11-46F7-8CF9-38BEECC35A2D}" type="parTrans" cxnId="{F9A0AA5E-A607-42AF-BB2F-0347654C8AF4}">
      <dgm:prSet/>
      <dgm:spPr/>
      <dgm:t>
        <a:bodyPr/>
        <a:lstStyle/>
        <a:p>
          <a:endParaRPr lang="fr-FR" sz="1600" b="0">
            <a:latin typeface="Trebuchet MS" panose="020B0603020202020204" pitchFamily="34" charset="0"/>
          </a:endParaRPr>
        </a:p>
      </dgm:t>
    </dgm:pt>
    <dgm:pt modelId="{939E1304-C57F-447B-A60C-16300DF70CB1}" type="sibTrans" cxnId="{F9A0AA5E-A607-42AF-BB2F-0347654C8AF4}">
      <dgm:prSet/>
      <dgm:spPr/>
      <dgm:t>
        <a:bodyPr/>
        <a:lstStyle/>
        <a:p>
          <a:endParaRPr lang="fr-FR" sz="1600" b="0">
            <a:latin typeface="Trebuchet MS" panose="020B0603020202020204" pitchFamily="34" charset="0"/>
          </a:endParaRPr>
        </a:p>
      </dgm:t>
    </dgm:pt>
    <dgm:pt modelId="{04FBC2AA-BD19-45AB-9666-019183AAEF60}">
      <dgm:prSet phldrT="[Texte]" custT="1"/>
      <dgm:spPr/>
      <dgm:t>
        <a:bodyPr/>
        <a:lstStyle/>
        <a:p>
          <a:r>
            <a:rPr lang="fr-FR" sz="1400" b="0" dirty="0">
              <a:latin typeface="Trebuchet MS" panose="020B0603020202020204" pitchFamily="34" charset="0"/>
            </a:rPr>
            <a:t>SITUER MA STRUCTURE</a:t>
          </a:r>
        </a:p>
      </dgm:t>
    </dgm:pt>
    <dgm:pt modelId="{29931490-FCB2-46D0-A404-06BD45B40060}" type="parTrans" cxnId="{3C79CBF4-5D95-4C2A-80DE-2EDF7D13BBC5}">
      <dgm:prSet/>
      <dgm:spPr/>
      <dgm:t>
        <a:bodyPr/>
        <a:lstStyle/>
        <a:p>
          <a:endParaRPr lang="fr-FR" sz="1600" b="0">
            <a:latin typeface="Trebuchet MS" panose="020B0603020202020204" pitchFamily="34" charset="0"/>
          </a:endParaRPr>
        </a:p>
      </dgm:t>
    </dgm:pt>
    <dgm:pt modelId="{2F060697-1AB4-49A1-8F3E-FB1160FEB7D0}" type="sibTrans" cxnId="{3C79CBF4-5D95-4C2A-80DE-2EDF7D13BBC5}">
      <dgm:prSet/>
      <dgm:spPr/>
      <dgm:t>
        <a:bodyPr/>
        <a:lstStyle/>
        <a:p>
          <a:endParaRPr lang="fr-FR" sz="1600" b="0">
            <a:latin typeface="Trebuchet MS" panose="020B0603020202020204" pitchFamily="34" charset="0"/>
          </a:endParaRPr>
        </a:p>
      </dgm:t>
    </dgm:pt>
    <dgm:pt modelId="{4D3D162F-9B4A-4C94-B805-6A5191468E36}">
      <dgm:prSet phldrT="[Texte]" custT="1"/>
      <dgm:spPr/>
      <dgm:t>
        <a:bodyPr/>
        <a:lstStyle/>
        <a:p>
          <a:r>
            <a:rPr lang="fr-FR" sz="1400" b="1" dirty="0">
              <a:latin typeface="+mn-lt"/>
            </a:rPr>
            <a:t>Quelle est ma position ?</a:t>
          </a:r>
        </a:p>
      </dgm:t>
    </dgm:pt>
    <dgm:pt modelId="{9AA180DA-75BA-4214-883C-F2564E42F719}" type="parTrans" cxnId="{B37AB56C-3661-4023-B184-574FFF041136}">
      <dgm:prSet/>
      <dgm:spPr/>
      <dgm:t>
        <a:bodyPr/>
        <a:lstStyle/>
        <a:p>
          <a:endParaRPr lang="fr-FR" sz="1600" b="0">
            <a:latin typeface="Trebuchet MS" panose="020B0603020202020204" pitchFamily="34" charset="0"/>
          </a:endParaRPr>
        </a:p>
      </dgm:t>
    </dgm:pt>
    <dgm:pt modelId="{76B30B0A-842E-4E36-AFDA-D7E45C41F843}" type="sibTrans" cxnId="{B37AB56C-3661-4023-B184-574FFF041136}">
      <dgm:prSet/>
      <dgm:spPr/>
      <dgm:t>
        <a:bodyPr/>
        <a:lstStyle/>
        <a:p>
          <a:endParaRPr lang="fr-FR" sz="1600" b="0">
            <a:latin typeface="Trebuchet MS" panose="020B0603020202020204" pitchFamily="34" charset="0"/>
          </a:endParaRPr>
        </a:p>
      </dgm:t>
    </dgm:pt>
    <dgm:pt modelId="{89A52AA8-A23A-4251-A875-2F4AC69E468E}">
      <dgm:prSet phldrT="[Texte]" custT="1"/>
      <dgm:spPr/>
      <dgm:t>
        <a:bodyPr/>
        <a:lstStyle/>
        <a:p>
          <a:r>
            <a:rPr lang="fr-FR" sz="1400" b="1" dirty="0">
              <a:latin typeface="+mn-lt"/>
            </a:rPr>
            <a:t>Utilisation des ressources</a:t>
          </a:r>
        </a:p>
      </dgm:t>
    </dgm:pt>
    <dgm:pt modelId="{8BC2A22D-46D3-4A32-B32D-23C76024367E}" type="parTrans" cxnId="{CAA5EC0D-C2CF-453C-8D75-900A4C49B16E}">
      <dgm:prSet/>
      <dgm:spPr/>
      <dgm:t>
        <a:bodyPr/>
        <a:lstStyle/>
        <a:p>
          <a:endParaRPr lang="fr-FR" sz="1600" b="0">
            <a:latin typeface="Trebuchet MS" panose="020B0603020202020204" pitchFamily="34" charset="0"/>
          </a:endParaRPr>
        </a:p>
      </dgm:t>
    </dgm:pt>
    <dgm:pt modelId="{14E961AA-5DE9-4192-A096-39E6510FFBAE}" type="sibTrans" cxnId="{CAA5EC0D-C2CF-453C-8D75-900A4C49B16E}">
      <dgm:prSet/>
      <dgm:spPr/>
      <dgm:t>
        <a:bodyPr/>
        <a:lstStyle/>
        <a:p>
          <a:endParaRPr lang="fr-FR" sz="1600" b="0">
            <a:latin typeface="Trebuchet MS" panose="020B0603020202020204" pitchFamily="34" charset="0"/>
          </a:endParaRPr>
        </a:p>
      </dgm:t>
    </dgm:pt>
    <dgm:pt modelId="{80B3391B-A8A7-4B82-9EC3-D63882F46290}">
      <dgm:prSet phldrT="[Texte]" custT="1"/>
      <dgm:spPr/>
      <dgm:t>
        <a:bodyPr/>
        <a:lstStyle/>
        <a:p>
          <a:r>
            <a:rPr lang="fr-FR" sz="1400" b="1" dirty="0">
              <a:latin typeface="+mn-lt"/>
            </a:rPr>
            <a:t>Utilisation du temps des équipiers</a:t>
          </a:r>
        </a:p>
      </dgm:t>
    </dgm:pt>
    <dgm:pt modelId="{E8BA6DF2-A5BD-497D-B46E-B6CFA8144A04}" type="parTrans" cxnId="{8C1FAFD7-2F78-49A4-A69E-0F26FBE3781D}">
      <dgm:prSet/>
      <dgm:spPr/>
      <dgm:t>
        <a:bodyPr/>
        <a:lstStyle/>
        <a:p>
          <a:endParaRPr lang="fr-FR" sz="1600" b="0">
            <a:latin typeface="Trebuchet MS" panose="020B0603020202020204" pitchFamily="34" charset="0"/>
          </a:endParaRPr>
        </a:p>
      </dgm:t>
    </dgm:pt>
    <dgm:pt modelId="{389F8E12-645C-4E80-BE0F-E9AF84546AFD}" type="sibTrans" cxnId="{8C1FAFD7-2F78-49A4-A69E-0F26FBE3781D}">
      <dgm:prSet/>
      <dgm:spPr/>
      <dgm:t>
        <a:bodyPr/>
        <a:lstStyle/>
        <a:p>
          <a:endParaRPr lang="fr-FR" sz="1600" b="0">
            <a:latin typeface="Trebuchet MS" panose="020B0603020202020204" pitchFamily="34" charset="0"/>
          </a:endParaRPr>
        </a:p>
      </dgm:t>
    </dgm:pt>
    <dgm:pt modelId="{7A49C72D-93FE-4B73-BE1D-DD578E231852}">
      <dgm:prSet phldrT="[Texte]" custT="1"/>
      <dgm:spPr/>
      <dgm:t>
        <a:bodyPr/>
        <a:lstStyle/>
        <a:p>
          <a:r>
            <a:rPr lang="fr-FR" sz="1400" b="1" dirty="0">
              <a:latin typeface="+mn-lt"/>
            </a:rPr>
            <a:t>Valeur du temps des équipiers</a:t>
          </a:r>
        </a:p>
      </dgm:t>
    </dgm:pt>
    <dgm:pt modelId="{5135ED19-7E30-44B2-BF20-EF4464399234}" type="parTrans" cxnId="{CE6C80B1-40F9-44BF-A250-B89EFB582D54}">
      <dgm:prSet/>
      <dgm:spPr/>
      <dgm:t>
        <a:bodyPr/>
        <a:lstStyle/>
        <a:p>
          <a:endParaRPr lang="fr-FR" sz="1600" b="0">
            <a:latin typeface="Trebuchet MS" panose="020B0603020202020204" pitchFamily="34" charset="0"/>
          </a:endParaRPr>
        </a:p>
      </dgm:t>
    </dgm:pt>
    <dgm:pt modelId="{577B8929-3F4D-42BE-BA90-AB478648E4A9}" type="sibTrans" cxnId="{CE6C80B1-40F9-44BF-A250-B89EFB582D54}">
      <dgm:prSet/>
      <dgm:spPr/>
      <dgm:t>
        <a:bodyPr/>
        <a:lstStyle/>
        <a:p>
          <a:endParaRPr lang="fr-FR" sz="1600" b="0">
            <a:latin typeface="Trebuchet MS" panose="020B0603020202020204" pitchFamily="34" charset="0"/>
          </a:endParaRPr>
        </a:p>
      </dgm:t>
    </dgm:pt>
    <dgm:pt modelId="{6CCB38BF-F6E6-4170-A1D6-CF621CD3F796}">
      <dgm:prSet phldrT="[Texte]" custT="1"/>
      <dgm:spPr/>
      <dgm:t>
        <a:bodyPr/>
        <a:lstStyle/>
        <a:p>
          <a:r>
            <a:rPr lang="fr-FR" sz="1400" b="1" dirty="0">
              <a:latin typeface="+mn-lt"/>
            </a:rPr>
            <a:t>Coût unitaire du contact à l’accueil</a:t>
          </a:r>
        </a:p>
      </dgm:t>
    </dgm:pt>
    <dgm:pt modelId="{6BF80268-80F7-46C7-A51A-D0A147F9107B}" type="parTrans" cxnId="{63F8B4D0-4B86-4376-A5BB-FB9D9BDC50D2}">
      <dgm:prSet/>
      <dgm:spPr/>
      <dgm:t>
        <a:bodyPr/>
        <a:lstStyle/>
        <a:p>
          <a:endParaRPr lang="fr-FR" sz="1600" b="0">
            <a:latin typeface="Trebuchet MS" panose="020B0603020202020204" pitchFamily="34" charset="0"/>
          </a:endParaRPr>
        </a:p>
      </dgm:t>
    </dgm:pt>
    <dgm:pt modelId="{467ACABB-99D5-4CEE-8AB5-326AA7911484}" type="sibTrans" cxnId="{63F8B4D0-4B86-4376-A5BB-FB9D9BDC50D2}">
      <dgm:prSet/>
      <dgm:spPr/>
      <dgm:t>
        <a:bodyPr/>
        <a:lstStyle/>
        <a:p>
          <a:endParaRPr lang="fr-FR" sz="1600" b="0">
            <a:latin typeface="Trebuchet MS" panose="020B0603020202020204" pitchFamily="34" charset="0"/>
          </a:endParaRPr>
        </a:p>
      </dgm:t>
    </dgm:pt>
    <dgm:pt modelId="{D5C7F23D-B387-4E5E-992A-ED94535F9620}">
      <dgm:prSet phldrT="[Texte]" custT="1"/>
      <dgm:spPr/>
      <dgm:t>
        <a:bodyPr/>
        <a:lstStyle/>
        <a:p>
          <a:r>
            <a:rPr lang="fr-FR" sz="1400" b="1" dirty="0">
              <a:latin typeface="+mn-lt"/>
            </a:rPr>
            <a:t>Selon une segmentation des OT pertinente</a:t>
          </a:r>
        </a:p>
      </dgm:t>
    </dgm:pt>
    <dgm:pt modelId="{C0AD0956-B9F4-4103-918D-7D797C028FB0}" type="parTrans" cxnId="{EC6C85D8-431C-4DF0-9477-8DDEAA984EAD}">
      <dgm:prSet/>
      <dgm:spPr/>
      <dgm:t>
        <a:bodyPr/>
        <a:lstStyle/>
        <a:p>
          <a:endParaRPr lang="fr-FR" sz="1600" b="0">
            <a:latin typeface="Trebuchet MS" panose="020B0603020202020204" pitchFamily="34" charset="0"/>
          </a:endParaRPr>
        </a:p>
      </dgm:t>
    </dgm:pt>
    <dgm:pt modelId="{A29E11C1-A72C-41D0-8952-20593A4A7826}" type="sibTrans" cxnId="{EC6C85D8-431C-4DF0-9477-8DDEAA984EAD}">
      <dgm:prSet/>
      <dgm:spPr/>
      <dgm:t>
        <a:bodyPr/>
        <a:lstStyle/>
        <a:p>
          <a:endParaRPr lang="fr-FR" sz="1600" b="0">
            <a:latin typeface="Trebuchet MS" panose="020B0603020202020204" pitchFamily="34" charset="0"/>
          </a:endParaRPr>
        </a:p>
      </dgm:t>
    </dgm:pt>
    <dgm:pt modelId="{3134F9C2-0592-45E8-A66D-F8CD624DE3A2}">
      <dgm:prSet phldrT="[Texte]" custT="1"/>
      <dgm:spPr/>
      <dgm:t>
        <a:bodyPr/>
        <a:lstStyle/>
        <a:p>
          <a:r>
            <a:rPr lang="fr-FR" sz="1400" b="1" dirty="0">
              <a:latin typeface="+mn-lt"/>
            </a:rPr>
            <a:t>Comment se situe mon coût de la journée travaillée ? mon coût de production du contact accueil ?</a:t>
          </a:r>
        </a:p>
      </dgm:t>
    </dgm:pt>
    <dgm:pt modelId="{9FFE629E-95B6-4D28-832A-1295C5A616A6}" type="parTrans" cxnId="{811EAC71-2EEC-4675-A1E1-9E684B25B710}">
      <dgm:prSet/>
      <dgm:spPr/>
      <dgm:t>
        <a:bodyPr/>
        <a:lstStyle/>
        <a:p>
          <a:endParaRPr lang="fr-FR" sz="1600" b="0">
            <a:latin typeface="Trebuchet MS" panose="020B0603020202020204" pitchFamily="34" charset="0"/>
          </a:endParaRPr>
        </a:p>
      </dgm:t>
    </dgm:pt>
    <dgm:pt modelId="{84CF6231-9609-4627-B6AA-4FBBB1A2135B}" type="sibTrans" cxnId="{811EAC71-2EEC-4675-A1E1-9E684B25B710}">
      <dgm:prSet/>
      <dgm:spPr/>
      <dgm:t>
        <a:bodyPr/>
        <a:lstStyle/>
        <a:p>
          <a:endParaRPr lang="fr-FR" sz="1600" b="0">
            <a:latin typeface="Trebuchet MS" panose="020B0603020202020204" pitchFamily="34" charset="0"/>
          </a:endParaRPr>
        </a:p>
      </dgm:t>
    </dgm:pt>
    <dgm:pt modelId="{EA987AA0-6036-45CF-AE67-768B1C8D1D76}">
      <dgm:prSet phldrT="[Texte]" custT="1"/>
      <dgm:spPr/>
      <dgm:t>
        <a:bodyPr/>
        <a:lstStyle/>
        <a:p>
          <a:r>
            <a:rPr lang="fr-FR" sz="1400" b="1" dirty="0">
              <a:latin typeface="+mn-lt"/>
            </a:rPr>
            <a:t>Origines des ressources</a:t>
          </a:r>
        </a:p>
      </dgm:t>
    </dgm:pt>
    <dgm:pt modelId="{D0A4318F-E07F-45DA-BB90-AFC84490E94F}" type="parTrans" cxnId="{D50FD8FD-C42B-449C-B217-90E5192CC0AB}">
      <dgm:prSet/>
      <dgm:spPr/>
      <dgm:t>
        <a:bodyPr/>
        <a:lstStyle/>
        <a:p>
          <a:endParaRPr lang="fr-FR" sz="1600" b="0"/>
        </a:p>
      </dgm:t>
    </dgm:pt>
    <dgm:pt modelId="{E81D2F9E-665C-41E8-BA1F-BCF29D260352}" type="sibTrans" cxnId="{D50FD8FD-C42B-449C-B217-90E5192CC0AB}">
      <dgm:prSet/>
      <dgm:spPr/>
      <dgm:t>
        <a:bodyPr/>
        <a:lstStyle/>
        <a:p>
          <a:endParaRPr lang="fr-FR" sz="1600" b="0"/>
        </a:p>
      </dgm:t>
    </dgm:pt>
    <dgm:pt modelId="{26F30B88-41A9-481B-8A3B-600EF38D1DBA}">
      <dgm:prSet phldrT="[Texte]" custT="1"/>
      <dgm:spPr/>
      <dgm:t>
        <a:bodyPr/>
        <a:lstStyle/>
        <a:p>
          <a:r>
            <a:rPr lang="fr-FR" sz="1400" b="1" dirty="0">
              <a:latin typeface="+mn-lt"/>
            </a:rPr>
            <a:t>Ventilation des ressources / utilisation des ressources / utilisation du temps des équipiers / valeur des services / valeur du temps de travail</a:t>
          </a:r>
        </a:p>
      </dgm:t>
    </dgm:pt>
    <dgm:pt modelId="{66EE3A0B-1C37-494F-B43C-51F67CE8D28C}" type="parTrans" cxnId="{1CC1D39E-2C14-41A1-B0BE-C461E91B73B8}">
      <dgm:prSet/>
      <dgm:spPr/>
      <dgm:t>
        <a:bodyPr/>
        <a:lstStyle/>
        <a:p>
          <a:endParaRPr lang="fr-FR" sz="1600" b="0"/>
        </a:p>
      </dgm:t>
    </dgm:pt>
    <dgm:pt modelId="{2EC9BA5C-F3AE-45B8-B566-19738781FA5A}" type="sibTrans" cxnId="{1CC1D39E-2C14-41A1-B0BE-C461E91B73B8}">
      <dgm:prSet/>
      <dgm:spPr/>
      <dgm:t>
        <a:bodyPr/>
        <a:lstStyle/>
        <a:p>
          <a:endParaRPr lang="fr-FR" sz="1600" b="0"/>
        </a:p>
      </dgm:t>
    </dgm:pt>
    <dgm:pt modelId="{B3F6D2AB-170C-40FE-9526-C9977FA85F6B}">
      <dgm:prSet phldrT="[Texte]" custT="1"/>
      <dgm:spPr/>
      <dgm:t>
        <a:bodyPr/>
        <a:lstStyle/>
        <a:p>
          <a:r>
            <a:rPr lang="fr-FR" sz="1400" b="1" dirty="0">
              <a:latin typeface="+mn-lt"/>
            </a:rPr>
            <a:t>Dégager collectivement des pistes de travail en prenant appui sur les relais et ADN Tourisme, chiffres en mains.</a:t>
          </a:r>
        </a:p>
      </dgm:t>
    </dgm:pt>
    <dgm:pt modelId="{113BC2EF-13AF-41AF-99E7-56D7D5E82E6F}" type="parTrans" cxnId="{60467E0F-C69D-4A5C-9F3A-4D0CA9584F06}">
      <dgm:prSet/>
      <dgm:spPr/>
      <dgm:t>
        <a:bodyPr/>
        <a:lstStyle/>
        <a:p>
          <a:endParaRPr lang="fr-FR" sz="2000"/>
        </a:p>
      </dgm:t>
    </dgm:pt>
    <dgm:pt modelId="{A792992B-C86C-45A3-AF12-7E6163AF7567}" type="sibTrans" cxnId="{60467E0F-C69D-4A5C-9F3A-4D0CA9584F06}">
      <dgm:prSet/>
      <dgm:spPr/>
      <dgm:t>
        <a:bodyPr/>
        <a:lstStyle/>
        <a:p>
          <a:endParaRPr lang="fr-FR" sz="2000"/>
        </a:p>
      </dgm:t>
    </dgm:pt>
    <dgm:pt modelId="{5F6D839E-2534-44F3-A874-0C958B0A3D2B}" type="pres">
      <dgm:prSet presAssocID="{0BE1D0AD-FD4C-4963-981E-530DEC3EA830}" presName="linear" presStyleCnt="0">
        <dgm:presLayoutVars>
          <dgm:dir/>
          <dgm:animLvl val="lvl"/>
          <dgm:resizeHandles val="exact"/>
        </dgm:presLayoutVars>
      </dgm:prSet>
      <dgm:spPr/>
    </dgm:pt>
    <dgm:pt modelId="{3C8CCBD4-1E67-4719-99C9-DB52E1F7D370}" type="pres">
      <dgm:prSet presAssocID="{DB0CA0E1-72F7-4F0C-A3CC-12860FF7928D}" presName="parentLin" presStyleCnt="0"/>
      <dgm:spPr/>
    </dgm:pt>
    <dgm:pt modelId="{03009AD7-A712-4212-9209-005B603941A3}" type="pres">
      <dgm:prSet presAssocID="{DB0CA0E1-72F7-4F0C-A3CC-12860FF7928D}" presName="parentLeftMargin" presStyleLbl="node1" presStyleIdx="0" presStyleCnt="3"/>
      <dgm:spPr/>
    </dgm:pt>
    <dgm:pt modelId="{A5899E14-6B01-41D1-87CE-88AEE4169197}" type="pres">
      <dgm:prSet presAssocID="{DB0CA0E1-72F7-4F0C-A3CC-12860FF7928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7B07257-DC51-4FC2-B731-0746EB4BE9ED}" type="pres">
      <dgm:prSet presAssocID="{DB0CA0E1-72F7-4F0C-A3CC-12860FF7928D}" presName="negativeSpace" presStyleCnt="0"/>
      <dgm:spPr/>
    </dgm:pt>
    <dgm:pt modelId="{0F93B967-E208-4BE0-83AE-735E3BE885A9}" type="pres">
      <dgm:prSet presAssocID="{DB0CA0E1-72F7-4F0C-A3CC-12860FF7928D}" presName="childText" presStyleLbl="conFgAcc1" presStyleIdx="0" presStyleCnt="3" custLinFactNeighborY="-43905">
        <dgm:presLayoutVars>
          <dgm:bulletEnabled val="1"/>
        </dgm:presLayoutVars>
      </dgm:prSet>
      <dgm:spPr/>
    </dgm:pt>
    <dgm:pt modelId="{51892D4F-2280-4F54-95EF-759C581FBF43}" type="pres">
      <dgm:prSet presAssocID="{939E1304-C57F-447B-A60C-16300DF70CB1}" presName="spaceBetweenRectangles" presStyleCnt="0"/>
      <dgm:spPr/>
    </dgm:pt>
    <dgm:pt modelId="{E93ACFB9-33F0-48C1-B53E-BC5BED441FC3}" type="pres">
      <dgm:prSet presAssocID="{04FBC2AA-BD19-45AB-9666-019183AAEF60}" presName="parentLin" presStyleCnt="0"/>
      <dgm:spPr/>
    </dgm:pt>
    <dgm:pt modelId="{AF0FFDD5-2894-4227-9397-D87B7CB236FB}" type="pres">
      <dgm:prSet presAssocID="{04FBC2AA-BD19-45AB-9666-019183AAEF60}" presName="parentLeftMargin" presStyleLbl="node1" presStyleIdx="0" presStyleCnt="3"/>
      <dgm:spPr/>
    </dgm:pt>
    <dgm:pt modelId="{AD29B42C-444F-438F-AF1D-D107D368C51A}" type="pres">
      <dgm:prSet presAssocID="{04FBC2AA-BD19-45AB-9666-019183AAEF6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0E332E8-4D88-4755-B23D-7664FFF9D534}" type="pres">
      <dgm:prSet presAssocID="{04FBC2AA-BD19-45AB-9666-019183AAEF60}" presName="negativeSpace" presStyleCnt="0"/>
      <dgm:spPr/>
    </dgm:pt>
    <dgm:pt modelId="{6F3110A0-2B1C-4F45-B030-B0824D1F3308}" type="pres">
      <dgm:prSet presAssocID="{04FBC2AA-BD19-45AB-9666-019183AAEF60}" presName="childText" presStyleLbl="conFgAcc1" presStyleIdx="1" presStyleCnt="3">
        <dgm:presLayoutVars>
          <dgm:bulletEnabled val="1"/>
        </dgm:presLayoutVars>
      </dgm:prSet>
      <dgm:spPr/>
    </dgm:pt>
    <dgm:pt modelId="{E35ED369-FE49-463D-9FFC-F22A3EFC3601}" type="pres">
      <dgm:prSet presAssocID="{2F060697-1AB4-49A1-8F3E-FB1160FEB7D0}" presName="spaceBetweenRectangles" presStyleCnt="0"/>
      <dgm:spPr/>
    </dgm:pt>
    <dgm:pt modelId="{6F81EB3E-7F8C-48B3-9DE9-CDB61B4EF3F3}" type="pres">
      <dgm:prSet presAssocID="{01389D4F-2872-4F2C-9000-2CAC85CEE271}" presName="parentLin" presStyleCnt="0"/>
      <dgm:spPr/>
    </dgm:pt>
    <dgm:pt modelId="{13168DD0-2D8D-4136-85B7-F41CBCA98EB6}" type="pres">
      <dgm:prSet presAssocID="{01389D4F-2872-4F2C-9000-2CAC85CEE271}" presName="parentLeftMargin" presStyleLbl="node1" presStyleIdx="1" presStyleCnt="3"/>
      <dgm:spPr/>
    </dgm:pt>
    <dgm:pt modelId="{F45ADFF9-7F81-4B64-999B-F7E795DED14C}" type="pres">
      <dgm:prSet presAssocID="{01389D4F-2872-4F2C-9000-2CAC85CEE271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D7732EA-5F43-4846-B391-B1FF0F1584EC}" type="pres">
      <dgm:prSet presAssocID="{01389D4F-2872-4F2C-9000-2CAC85CEE271}" presName="negativeSpace" presStyleCnt="0"/>
      <dgm:spPr/>
    </dgm:pt>
    <dgm:pt modelId="{1879B4D0-5F2E-4D84-A0A5-AAB3A0EBA132}" type="pres">
      <dgm:prSet presAssocID="{01389D4F-2872-4F2C-9000-2CAC85CEE27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6671703-53BE-4376-B819-A7D6DE0CD3B1}" type="presOf" srcId="{04FBC2AA-BD19-45AB-9666-019183AAEF60}" destId="{AF0FFDD5-2894-4227-9397-D87B7CB236FB}" srcOrd="0" destOrd="0" presId="urn:microsoft.com/office/officeart/2005/8/layout/list1"/>
    <dgm:cxn modelId="{54D9030D-7962-4E94-A958-3C2856815EB4}" type="presOf" srcId="{3134F9C2-0592-45E8-A66D-F8CD624DE3A2}" destId="{6F3110A0-2B1C-4F45-B030-B0824D1F3308}" srcOrd="0" destOrd="2" presId="urn:microsoft.com/office/officeart/2005/8/layout/list1"/>
    <dgm:cxn modelId="{CAA5EC0D-C2CF-453C-8D75-900A4C49B16E}" srcId="{DB0CA0E1-72F7-4F0C-A3CC-12860FF7928D}" destId="{89A52AA8-A23A-4251-A875-2F4AC69E468E}" srcOrd="1" destOrd="0" parTransId="{8BC2A22D-46D3-4A32-B32D-23C76024367E}" sibTransId="{14E961AA-5DE9-4192-A096-39E6510FFBAE}"/>
    <dgm:cxn modelId="{60467E0F-C69D-4A5C-9F3A-4D0CA9584F06}" srcId="{01389D4F-2872-4F2C-9000-2CAC85CEE271}" destId="{B3F6D2AB-170C-40FE-9526-C9977FA85F6B}" srcOrd="0" destOrd="0" parTransId="{113BC2EF-13AF-41AF-99E7-56D7D5E82E6F}" sibTransId="{A792992B-C86C-45A3-AF12-7E6163AF7567}"/>
    <dgm:cxn modelId="{C82C481C-1652-4C65-B43E-A45BC7FC1E90}" type="presOf" srcId="{6CCB38BF-F6E6-4170-A1D6-CF621CD3F796}" destId="{0F93B967-E208-4BE0-83AE-735E3BE885A9}" srcOrd="0" destOrd="4" presId="urn:microsoft.com/office/officeart/2005/8/layout/list1"/>
    <dgm:cxn modelId="{CD5BF43D-24D6-46EB-94A2-9509283FE2A0}" srcId="{0BE1D0AD-FD4C-4963-981E-530DEC3EA830}" destId="{01389D4F-2872-4F2C-9000-2CAC85CEE271}" srcOrd="2" destOrd="0" parTransId="{1B26565A-9960-4A40-9C45-D0E984815F81}" sibTransId="{D0400505-50E0-49FF-B7B4-78D32BC98493}"/>
    <dgm:cxn modelId="{F9A0AA5E-A607-42AF-BB2F-0347654C8AF4}" srcId="{0BE1D0AD-FD4C-4963-981E-530DEC3EA830}" destId="{DB0CA0E1-72F7-4F0C-A3CC-12860FF7928D}" srcOrd="0" destOrd="0" parTransId="{41F1BD87-AA11-46F7-8CF9-38BEECC35A2D}" sibTransId="{939E1304-C57F-447B-A60C-16300DF70CB1}"/>
    <dgm:cxn modelId="{B37AB56C-3661-4023-B184-574FFF041136}" srcId="{04FBC2AA-BD19-45AB-9666-019183AAEF60}" destId="{4D3D162F-9B4A-4C94-B805-6A5191468E36}" srcOrd="0" destOrd="0" parTransId="{9AA180DA-75BA-4214-883C-F2564E42F719}" sibTransId="{76B30B0A-842E-4E36-AFDA-D7E45C41F843}"/>
    <dgm:cxn modelId="{811EAC71-2EEC-4675-A1E1-9E684B25B710}" srcId="{04FBC2AA-BD19-45AB-9666-019183AAEF60}" destId="{3134F9C2-0592-45E8-A66D-F8CD624DE3A2}" srcOrd="2" destOrd="0" parTransId="{9FFE629E-95B6-4D28-832A-1295C5A616A6}" sibTransId="{84CF6231-9609-4627-B6AA-4FBBB1A2135B}"/>
    <dgm:cxn modelId="{67EC1A72-D817-4DE8-B2B1-35CDE5DAD2D4}" type="presOf" srcId="{89A52AA8-A23A-4251-A875-2F4AC69E468E}" destId="{0F93B967-E208-4BE0-83AE-735E3BE885A9}" srcOrd="0" destOrd="1" presId="urn:microsoft.com/office/officeart/2005/8/layout/list1"/>
    <dgm:cxn modelId="{C83E835A-6CDD-4A7E-A2DF-447E6AA2E6F0}" type="presOf" srcId="{01389D4F-2872-4F2C-9000-2CAC85CEE271}" destId="{F45ADFF9-7F81-4B64-999B-F7E795DED14C}" srcOrd="1" destOrd="0" presId="urn:microsoft.com/office/officeart/2005/8/layout/list1"/>
    <dgm:cxn modelId="{51CC997C-15F7-48AD-BEB4-943B5FB59CA1}" type="presOf" srcId="{4D3D162F-9B4A-4C94-B805-6A5191468E36}" destId="{6F3110A0-2B1C-4F45-B030-B0824D1F3308}" srcOrd="0" destOrd="0" presId="urn:microsoft.com/office/officeart/2005/8/layout/list1"/>
    <dgm:cxn modelId="{C5770E95-774E-43B7-B661-5C11A792C922}" type="presOf" srcId="{7A49C72D-93FE-4B73-BE1D-DD578E231852}" destId="{0F93B967-E208-4BE0-83AE-735E3BE885A9}" srcOrd="0" destOrd="3" presId="urn:microsoft.com/office/officeart/2005/8/layout/list1"/>
    <dgm:cxn modelId="{31403C9B-91D0-4351-8E7D-05276500D9AD}" type="presOf" srcId="{D5C7F23D-B387-4E5E-992A-ED94535F9620}" destId="{0F93B967-E208-4BE0-83AE-735E3BE885A9}" srcOrd="0" destOrd="5" presId="urn:microsoft.com/office/officeart/2005/8/layout/list1"/>
    <dgm:cxn modelId="{1CC1D39E-2C14-41A1-B0BE-C461E91B73B8}" srcId="{04FBC2AA-BD19-45AB-9666-019183AAEF60}" destId="{26F30B88-41A9-481B-8A3B-600EF38D1DBA}" srcOrd="1" destOrd="0" parTransId="{66EE3A0B-1C37-494F-B43C-51F67CE8D28C}" sibTransId="{2EC9BA5C-F3AE-45B8-B566-19738781FA5A}"/>
    <dgm:cxn modelId="{30E624A8-C888-43D5-BE1E-3C5F1CB02C6C}" type="presOf" srcId="{B3F6D2AB-170C-40FE-9526-C9977FA85F6B}" destId="{1879B4D0-5F2E-4D84-A0A5-AAB3A0EBA132}" srcOrd="0" destOrd="0" presId="urn:microsoft.com/office/officeart/2005/8/layout/list1"/>
    <dgm:cxn modelId="{CE6C80B1-40F9-44BF-A250-B89EFB582D54}" srcId="{DB0CA0E1-72F7-4F0C-A3CC-12860FF7928D}" destId="{7A49C72D-93FE-4B73-BE1D-DD578E231852}" srcOrd="3" destOrd="0" parTransId="{5135ED19-7E30-44B2-BF20-EF4464399234}" sibTransId="{577B8929-3F4D-42BE-BA90-AB478648E4A9}"/>
    <dgm:cxn modelId="{488F31C2-A573-4BE7-871E-3AB7973F2768}" type="presOf" srcId="{04FBC2AA-BD19-45AB-9666-019183AAEF60}" destId="{AD29B42C-444F-438F-AF1D-D107D368C51A}" srcOrd="1" destOrd="0" presId="urn:microsoft.com/office/officeart/2005/8/layout/list1"/>
    <dgm:cxn modelId="{9D9EFDC8-10E8-43E7-B6EE-70C28E689F11}" type="presOf" srcId="{DB0CA0E1-72F7-4F0C-A3CC-12860FF7928D}" destId="{03009AD7-A712-4212-9209-005B603941A3}" srcOrd="0" destOrd="0" presId="urn:microsoft.com/office/officeart/2005/8/layout/list1"/>
    <dgm:cxn modelId="{63F8B4D0-4B86-4376-A5BB-FB9D9BDC50D2}" srcId="{DB0CA0E1-72F7-4F0C-A3CC-12860FF7928D}" destId="{6CCB38BF-F6E6-4170-A1D6-CF621CD3F796}" srcOrd="4" destOrd="0" parTransId="{6BF80268-80F7-46C7-A51A-D0A147F9107B}" sibTransId="{467ACABB-99D5-4CEE-8AB5-326AA7911484}"/>
    <dgm:cxn modelId="{19860DD1-6E92-4624-B2D9-8C30A53D294D}" type="presOf" srcId="{01389D4F-2872-4F2C-9000-2CAC85CEE271}" destId="{13168DD0-2D8D-4136-85B7-F41CBCA98EB6}" srcOrd="0" destOrd="0" presId="urn:microsoft.com/office/officeart/2005/8/layout/list1"/>
    <dgm:cxn modelId="{8C1FAFD7-2F78-49A4-A69E-0F26FBE3781D}" srcId="{DB0CA0E1-72F7-4F0C-A3CC-12860FF7928D}" destId="{80B3391B-A8A7-4B82-9EC3-D63882F46290}" srcOrd="2" destOrd="0" parTransId="{E8BA6DF2-A5BD-497D-B46E-B6CFA8144A04}" sibTransId="{389F8E12-645C-4E80-BE0F-E9AF84546AFD}"/>
    <dgm:cxn modelId="{EC6C85D8-431C-4DF0-9477-8DDEAA984EAD}" srcId="{DB0CA0E1-72F7-4F0C-A3CC-12860FF7928D}" destId="{D5C7F23D-B387-4E5E-992A-ED94535F9620}" srcOrd="5" destOrd="0" parTransId="{C0AD0956-B9F4-4103-918D-7D797C028FB0}" sibTransId="{A29E11C1-A72C-41D0-8952-20593A4A7826}"/>
    <dgm:cxn modelId="{47163DD9-240A-4A20-BD0E-474C9D50FA40}" type="presOf" srcId="{80B3391B-A8A7-4B82-9EC3-D63882F46290}" destId="{0F93B967-E208-4BE0-83AE-735E3BE885A9}" srcOrd="0" destOrd="2" presId="urn:microsoft.com/office/officeart/2005/8/layout/list1"/>
    <dgm:cxn modelId="{7B67E6E7-3CDB-4C63-89BA-D09648C343E3}" type="presOf" srcId="{26F30B88-41A9-481B-8A3B-600EF38D1DBA}" destId="{6F3110A0-2B1C-4F45-B030-B0824D1F3308}" srcOrd="0" destOrd="1" presId="urn:microsoft.com/office/officeart/2005/8/layout/list1"/>
    <dgm:cxn modelId="{18AF56EA-0B93-4A21-8139-61D74484FF47}" type="presOf" srcId="{0BE1D0AD-FD4C-4963-981E-530DEC3EA830}" destId="{5F6D839E-2534-44F3-A874-0C958B0A3D2B}" srcOrd="0" destOrd="0" presId="urn:microsoft.com/office/officeart/2005/8/layout/list1"/>
    <dgm:cxn modelId="{3C79CBF4-5D95-4C2A-80DE-2EDF7D13BBC5}" srcId="{0BE1D0AD-FD4C-4963-981E-530DEC3EA830}" destId="{04FBC2AA-BD19-45AB-9666-019183AAEF60}" srcOrd="1" destOrd="0" parTransId="{29931490-FCB2-46D0-A404-06BD45B40060}" sibTransId="{2F060697-1AB4-49A1-8F3E-FB1160FEB7D0}"/>
    <dgm:cxn modelId="{133539F5-5A51-4EA9-8BB6-4301C04824D1}" type="presOf" srcId="{EA987AA0-6036-45CF-AE67-768B1C8D1D76}" destId="{0F93B967-E208-4BE0-83AE-735E3BE885A9}" srcOrd="0" destOrd="0" presId="urn:microsoft.com/office/officeart/2005/8/layout/list1"/>
    <dgm:cxn modelId="{0E8D53FB-AB28-42F2-8553-3EB383AC8479}" type="presOf" srcId="{DB0CA0E1-72F7-4F0C-A3CC-12860FF7928D}" destId="{A5899E14-6B01-41D1-87CE-88AEE4169197}" srcOrd="1" destOrd="0" presId="urn:microsoft.com/office/officeart/2005/8/layout/list1"/>
    <dgm:cxn modelId="{D50FD8FD-C42B-449C-B217-90E5192CC0AB}" srcId="{DB0CA0E1-72F7-4F0C-A3CC-12860FF7928D}" destId="{EA987AA0-6036-45CF-AE67-768B1C8D1D76}" srcOrd="0" destOrd="0" parTransId="{D0A4318F-E07F-45DA-BB90-AFC84490E94F}" sibTransId="{E81D2F9E-665C-41E8-BA1F-BCF29D260352}"/>
    <dgm:cxn modelId="{4BD2ED40-1C49-411E-9620-A2FD16330A82}" type="presParOf" srcId="{5F6D839E-2534-44F3-A874-0C958B0A3D2B}" destId="{3C8CCBD4-1E67-4719-99C9-DB52E1F7D370}" srcOrd="0" destOrd="0" presId="urn:microsoft.com/office/officeart/2005/8/layout/list1"/>
    <dgm:cxn modelId="{9F2029E1-CFB0-4C14-8FD0-AA2E42642E7C}" type="presParOf" srcId="{3C8CCBD4-1E67-4719-99C9-DB52E1F7D370}" destId="{03009AD7-A712-4212-9209-005B603941A3}" srcOrd="0" destOrd="0" presId="urn:microsoft.com/office/officeart/2005/8/layout/list1"/>
    <dgm:cxn modelId="{EEC8308B-E642-494B-A3BA-61075FA89E75}" type="presParOf" srcId="{3C8CCBD4-1E67-4719-99C9-DB52E1F7D370}" destId="{A5899E14-6B01-41D1-87CE-88AEE4169197}" srcOrd="1" destOrd="0" presId="urn:microsoft.com/office/officeart/2005/8/layout/list1"/>
    <dgm:cxn modelId="{2E3641C1-CF66-4437-BF09-FF628F126159}" type="presParOf" srcId="{5F6D839E-2534-44F3-A874-0C958B0A3D2B}" destId="{17B07257-DC51-4FC2-B731-0746EB4BE9ED}" srcOrd="1" destOrd="0" presId="urn:microsoft.com/office/officeart/2005/8/layout/list1"/>
    <dgm:cxn modelId="{A6F6DA18-8283-4CBF-A7E2-F5CCF39CC444}" type="presParOf" srcId="{5F6D839E-2534-44F3-A874-0C958B0A3D2B}" destId="{0F93B967-E208-4BE0-83AE-735E3BE885A9}" srcOrd="2" destOrd="0" presId="urn:microsoft.com/office/officeart/2005/8/layout/list1"/>
    <dgm:cxn modelId="{3B19053A-21E3-4BF7-90C4-E25736FB4715}" type="presParOf" srcId="{5F6D839E-2534-44F3-A874-0C958B0A3D2B}" destId="{51892D4F-2280-4F54-95EF-759C581FBF43}" srcOrd="3" destOrd="0" presId="urn:microsoft.com/office/officeart/2005/8/layout/list1"/>
    <dgm:cxn modelId="{59995E75-4886-44EC-ADE1-B86BFAC0F486}" type="presParOf" srcId="{5F6D839E-2534-44F3-A874-0C958B0A3D2B}" destId="{E93ACFB9-33F0-48C1-B53E-BC5BED441FC3}" srcOrd="4" destOrd="0" presId="urn:microsoft.com/office/officeart/2005/8/layout/list1"/>
    <dgm:cxn modelId="{92D9B426-E92B-4F35-A9E2-0408F252EA58}" type="presParOf" srcId="{E93ACFB9-33F0-48C1-B53E-BC5BED441FC3}" destId="{AF0FFDD5-2894-4227-9397-D87B7CB236FB}" srcOrd="0" destOrd="0" presId="urn:microsoft.com/office/officeart/2005/8/layout/list1"/>
    <dgm:cxn modelId="{44311FDD-6E18-473F-8D68-B03BF81DEE8F}" type="presParOf" srcId="{E93ACFB9-33F0-48C1-B53E-BC5BED441FC3}" destId="{AD29B42C-444F-438F-AF1D-D107D368C51A}" srcOrd="1" destOrd="0" presId="urn:microsoft.com/office/officeart/2005/8/layout/list1"/>
    <dgm:cxn modelId="{920F76DD-FE6B-4741-A1AD-C0804B21D9D7}" type="presParOf" srcId="{5F6D839E-2534-44F3-A874-0C958B0A3D2B}" destId="{D0E332E8-4D88-4755-B23D-7664FFF9D534}" srcOrd="5" destOrd="0" presId="urn:microsoft.com/office/officeart/2005/8/layout/list1"/>
    <dgm:cxn modelId="{91290466-D552-4330-9629-15B33360F4DC}" type="presParOf" srcId="{5F6D839E-2534-44F3-A874-0C958B0A3D2B}" destId="{6F3110A0-2B1C-4F45-B030-B0824D1F3308}" srcOrd="6" destOrd="0" presId="urn:microsoft.com/office/officeart/2005/8/layout/list1"/>
    <dgm:cxn modelId="{48624788-9818-439D-874F-AE99CC17A9BD}" type="presParOf" srcId="{5F6D839E-2534-44F3-A874-0C958B0A3D2B}" destId="{E35ED369-FE49-463D-9FFC-F22A3EFC3601}" srcOrd="7" destOrd="0" presId="urn:microsoft.com/office/officeart/2005/8/layout/list1"/>
    <dgm:cxn modelId="{9648FE5D-9ABD-40A9-904F-E12800DF64BE}" type="presParOf" srcId="{5F6D839E-2534-44F3-A874-0C958B0A3D2B}" destId="{6F81EB3E-7F8C-48B3-9DE9-CDB61B4EF3F3}" srcOrd="8" destOrd="0" presId="urn:microsoft.com/office/officeart/2005/8/layout/list1"/>
    <dgm:cxn modelId="{90A69E64-44CE-45F5-BC3E-7F188BA90E33}" type="presParOf" srcId="{6F81EB3E-7F8C-48B3-9DE9-CDB61B4EF3F3}" destId="{13168DD0-2D8D-4136-85B7-F41CBCA98EB6}" srcOrd="0" destOrd="0" presId="urn:microsoft.com/office/officeart/2005/8/layout/list1"/>
    <dgm:cxn modelId="{C2573542-CD9E-464E-AA1B-5A3B7064410F}" type="presParOf" srcId="{6F81EB3E-7F8C-48B3-9DE9-CDB61B4EF3F3}" destId="{F45ADFF9-7F81-4B64-999B-F7E795DED14C}" srcOrd="1" destOrd="0" presId="urn:microsoft.com/office/officeart/2005/8/layout/list1"/>
    <dgm:cxn modelId="{1E03B81D-1932-42BD-A6CE-05BA73B30FED}" type="presParOf" srcId="{5F6D839E-2534-44F3-A874-0C958B0A3D2B}" destId="{6D7732EA-5F43-4846-B391-B1FF0F1584EC}" srcOrd="9" destOrd="0" presId="urn:microsoft.com/office/officeart/2005/8/layout/list1"/>
    <dgm:cxn modelId="{140C180C-0AB7-4A66-963A-DCF597FBEDEF}" type="presParOf" srcId="{5F6D839E-2534-44F3-A874-0C958B0A3D2B}" destId="{1879B4D0-5F2E-4D84-A0A5-AAB3A0EBA13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E1D0AD-FD4C-4963-981E-530DEC3EA830}" type="doc">
      <dgm:prSet loTypeId="urn:microsoft.com/office/officeart/2005/8/layout/list1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fr-FR"/>
        </a:p>
      </dgm:t>
    </dgm:pt>
    <dgm:pt modelId="{01389D4F-2872-4F2C-9000-2CAC85CEE271}">
      <dgm:prSet phldrT="[Texte]" custT="1"/>
      <dgm:spPr/>
      <dgm:t>
        <a:bodyPr/>
        <a:lstStyle/>
        <a:p>
          <a:r>
            <a:rPr lang="fr-FR" sz="1400" b="0" dirty="0">
              <a:latin typeface="Trebuchet MS" panose="020B0603020202020204" pitchFamily="34" charset="0"/>
            </a:rPr>
            <a:t>ETRE FORT ET SOLIDE / DES PARTENAIRES</a:t>
          </a:r>
        </a:p>
      </dgm:t>
    </dgm:pt>
    <dgm:pt modelId="{1B26565A-9960-4A40-9C45-D0E984815F81}" type="parTrans" cxnId="{CD5BF43D-24D6-46EB-94A2-9509283FE2A0}">
      <dgm:prSet/>
      <dgm:spPr/>
      <dgm:t>
        <a:bodyPr/>
        <a:lstStyle/>
        <a:p>
          <a:endParaRPr lang="fr-FR" sz="2400" b="0">
            <a:latin typeface="Trebuchet MS" panose="020B0603020202020204" pitchFamily="34" charset="0"/>
          </a:endParaRPr>
        </a:p>
      </dgm:t>
    </dgm:pt>
    <dgm:pt modelId="{D0400505-50E0-49FF-B7B4-78D32BC98493}" type="sibTrans" cxnId="{CD5BF43D-24D6-46EB-94A2-9509283FE2A0}">
      <dgm:prSet/>
      <dgm:spPr/>
      <dgm:t>
        <a:bodyPr/>
        <a:lstStyle/>
        <a:p>
          <a:endParaRPr lang="fr-FR" sz="2400" b="0">
            <a:latin typeface="Trebuchet MS" panose="020B0603020202020204" pitchFamily="34" charset="0"/>
          </a:endParaRPr>
        </a:p>
      </dgm:t>
    </dgm:pt>
    <dgm:pt modelId="{0C819033-C219-443C-822B-D7C16EB5F803}">
      <dgm:prSet phldrT="[Texte]" custT="1"/>
      <dgm:spPr/>
      <dgm:t>
        <a:bodyPr/>
        <a:lstStyle/>
        <a:p>
          <a:r>
            <a:rPr lang="fr-FR" sz="1400" b="1" dirty="0">
              <a:latin typeface="+mj-lt"/>
            </a:rPr>
            <a:t>Valoriser la promotion nationale et à l’international </a:t>
          </a:r>
        </a:p>
      </dgm:t>
    </dgm:pt>
    <dgm:pt modelId="{C982A109-27F0-4DB4-BA7A-D69DA8F877B9}" type="parTrans" cxnId="{A20A5E28-6547-473D-88D1-167B58141969}">
      <dgm:prSet/>
      <dgm:spPr/>
      <dgm:t>
        <a:bodyPr/>
        <a:lstStyle/>
        <a:p>
          <a:endParaRPr lang="fr-FR" sz="2400" b="0">
            <a:latin typeface="Trebuchet MS" panose="020B0603020202020204" pitchFamily="34" charset="0"/>
          </a:endParaRPr>
        </a:p>
      </dgm:t>
    </dgm:pt>
    <dgm:pt modelId="{5B690445-E2F2-4BE9-9C7A-E619BED4CE06}" type="sibTrans" cxnId="{A20A5E28-6547-473D-88D1-167B58141969}">
      <dgm:prSet/>
      <dgm:spPr/>
      <dgm:t>
        <a:bodyPr/>
        <a:lstStyle/>
        <a:p>
          <a:endParaRPr lang="fr-FR" sz="2400" b="0">
            <a:latin typeface="Trebuchet MS" panose="020B0603020202020204" pitchFamily="34" charset="0"/>
          </a:endParaRPr>
        </a:p>
      </dgm:t>
    </dgm:pt>
    <dgm:pt modelId="{05A1F7A8-7B30-424C-ACEB-BB4B7DE9FE98}">
      <dgm:prSet phldrT="[Texte]" custT="1"/>
      <dgm:spPr/>
      <dgm:t>
        <a:bodyPr/>
        <a:lstStyle/>
        <a:p>
          <a:r>
            <a:rPr lang="fr-FR" sz="1400" b="1" dirty="0">
              <a:latin typeface="+mj-lt"/>
            </a:rPr>
            <a:t>Approcher la contribution à l’économie territoriale</a:t>
          </a:r>
        </a:p>
      </dgm:t>
    </dgm:pt>
    <dgm:pt modelId="{4D67F4C2-7364-4370-B4BE-20FE924B048F}" type="parTrans" cxnId="{858E7B3A-0E95-4899-85E6-46D0594828EF}">
      <dgm:prSet/>
      <dgm:spPr/>
      <dgm:t>
        <a:bodyPr/>
        <a:lstStyle/>
        <a:p>
          <a:endParaRPr lang="fr-FR" sz="2400" b="0">
            <a:latin typeface="Trebuchet MS" panose="020B0603020202020204" pitchFamily="34" charset="0"/>
          </a:endParaRPr>
        </a:p>
      </dgm:t>
    </dgm:pt>
    <dgm:pt modelId="{E91D4B88-6236-4ACF-A7B3-89F61332CFE8}" type="sibTrans" cxnId="{858E7B3A-0E95-4899-85E6-46D0594828EF}">
      <dgm:prSet/>
      <dgm:spPr/>
      <dgm:t>
        <a:bodyPr/>
        <a:lstStyle/>
        <a:p>
          <a:endParaRPr lang="fr-FR" sz="2400" b="0">
            <a:latin typeface="Trebuchet MS" panose="020B0603020202020204" pitchFamily="34" charset="0"/>
          </a:endParaRPr>
        </a:p>
      </dgm:t>
    </dgm:pt>
    <dgm:pt modelId="{B6920A81-47F0-4FDD-AEE8-1ACE74693AC4}">
      <dgm:prSet phldrT="[Texte]" custT="1"/>
      <dgm:spPr/>
      <dgm:t>
        <a:bodyPr/>
        <a:lstStyle/>
        <a:p>
          <a:r>
            <a:rPr lang="fr-FR" sz="1400" b="1" dirty="0">
              <a:latin typeface="+mj-lt"/>
            </a:rPr>
            <a:t>Être mieux entendu des pouvoirs publics chiffres en mains </a:t>
          </a:r>
        </a:p>
      </dgm:t>
    </dgm:pt>
    <dgm:pt modelId="{D73DB07F-DD16-4FD7-84F7-B652FF7EB60D}" type="parTrans" cxnId="{58E93FBD-1017-49DD-BB72-D2354E312134}">
      <dgm:prSet/>
      <dgm:spPr/>
      <dgm:t>
        <a:bodyPr/>
        <a:lstStyle/>
        <a:p>
          <a:endParaRPr lang="fr-FR" sz="2400" b="0">
            <a:latin typeface="Trebuchet MS" panose="020B0603020202020204" pitchFamily="34" charset="0"/>
          </a:endParaRPr>
        </a:p>
      </dgm:t>
    </dgm:pt>
    <dgm:pt modelId="{71994600-C0D5-471C-AF6B-EAE55F086796}" type="sibTrans" cxnId="{58E93FBD-1017-49DD-BB72-D2354E312134}">
      <dgm:prSet/>
      <dgm:spPr/>
      <dgm:t>
        <a:bodyPr/>
        <a:lstStyle/>
        <a:p>
          <a:endParaRPr lang="fr-FR" sz="2400" b="0">
            <a:latin typeface="Trebuchet MS" panose="020B0603020202020204" pitchFamily="34" charset="0"/>
          </a:endParaRPr>
        </a:p>
      </dgm:t>
    </dgm:pt>
    <dgm:pt modelId="{0B06223D-B3CF-4A00-A7E5-BDFB6B6049DE}">
      <dgm:prSet phldrT="[Texte]" custT="1"/>
      <dgm:spPr/>
      <dgm:t>
        <a:bodyPr/>
        <a:lstStyle/>
        <a:p>
          <a:r>
            <a:rPr lang="fr-FR" sz="1400" b="1" dirty="0">
              <a:latin typeface="+mj-lt"/>
            </a:rPr>
            <a:t>Animer le réseau chiffres en mains</a:t>
          </a:r>
        </a:p>
      </dgm:t>
    </dgm:pt>
    <dgm:pt modelId="{C3CD6B5A-286A-4567-A6FC-1A171FBFCDE5}" type="parTrans" cxnId="{EAA17B7D-3293-4EE6-BCC4-B9585F1EF969}">
      <dgm:prSet/>
      <dgm:spPr/>
      <dgm:t>
        <a:bodyPr/>
        <a:lstStyle/>
        <a:p>
          <a:endParaRPr lang="fr-FR" sz="2400" b="0">
            <a:latin typeface="Trebuchet MS" panose="020B0603020202020204" pitchFamily="34" charset="0"/>
          </a:endParaRPr>
        </a:p>
      </dgm:t>
    </dgm:pt>
    <dgm:pt modelId="{5526F3B0-E8B2-4216-92AB-9E0F8AF6843C}" type="sibTrans" cxnId="{EAA17B7D-3293-4EE6-BCC4-B9585F1EF969}">
      <dgm:prSet/>
      <dgm:spPr/>
      <dgm:t>
        <a:bodyPr/>
        <a:lstStyle/>
        <a:p>
          <a:endParaRPr lang="fr-FR" sz="2400" b="0">
            <a:latin typeface="Trebuchet MS" panose="020B0603020202020204" pitchFamily="34" charset="0"/>
          </a:endParaRPr>
        </a:p>
      </dgm:t>
    </dgm:pt>
    <dgm:pt modelId="{D9E35227-BD5C-41D9-8FE6-21FD4F6B0C3A}">
      <dgm:prSet phldrT="[Texte]" custT="1"/>
      <dgm:spPr/>
      <dgm:t>
        <a:bodyPr/>
        <a:lstStyle/>
        <a:p>
          <a:r>
            <a:rPr lang="fr-FR" sz="1400" b="1" dirty="0">
              <a:latin typeface="+mj-lt"/>
            </a:rPr>
            <a:t>Valoriser l’importance social du réseau</a:t>
          </a:r>
        </a:p>
      </dgm:t>
    </dgm:pt>
    <dgm:pt modelId="{227B59D1-2FE9-4285-B569-0C231321BC42}" type="parTrans" cxnId="{E4651BA5-234E-48DA-8A2F-7D18501658CA}">
      <dgm:prSet/>
      <dgm:spPr/>
      <dgm:t>
        <a:bodyPr/>
        <a:lstStyle/>
        <a:p>
          <a:endParaRPr lang="fr-FR" sz="2400" b="0">
            <a:latin typeface="Trebuchet MS" panose="020B0603020202020204" pitchFamily="34" charset="0"/>
          </a:endParaRPr>
        </a:p>
      </dgm:t>
    </dgm:pt>
    <dgm:pt modelId="{FF84463B-9E7F-4263-B450-4FA22C1EB996}" type="sibTrans" cxnId="{E4651BA5-234E-48DA-8A2F-7D18501658CA}">
      <dgm:prSet/>
      <dgm:spPr/>
      <dgm:t>
        <a:bodyPr/>
        <a:lstStyle/>
        <a:p>
          <a:endParaRPr lang="fr-FR" sz="2400" b="0">
            <a:latin typeface="Trebuchet MS" panose="020B0603020202020204" pitchFamily="34" charset="0"/>
          </a:endParaRPr>
        </a:p>
      </dgm:t>
    </dgm:pt>
    <dgm:pt modelId="{C902C122-F8BD-4735-808F-D8EBA852ABEC}">
      <dgm:prSet phldrT="[Texte]" custT="1"/>
      <dgm:spPr/>
      <dgm:t>
        <a:bodyPr/>
        <a:lstStyle/>
        <a:p>
          <a:r>
            <a:rPr lang="fr-FR" sz="1400" b="1" dirty="0">
              <a:latin typeface="+mj-lt"/>
            </a:rPr>
            <a:t>Coller aux attentes et besoins du réseau</a:t>
          </a:r>
        </a:p>
      </dgm:t>
    </dgm:pt>
    <dgm:pt modelId="{752062A7-532C-49C3-93D9-03FA6E6B2A37}" type="sibTrans" cxnId="{18F83256-5F50-49B7-84AD-F11669733488}">
      <dgm:prSet/>
      <dgm:spPr/>
      <dgm:t>
        <a:bodyPr/>
        <a:lstStyle/>
        <a:p>
          <a:endParaRPr lang="fr-FR" sz="2400" b="0">
            <a:latin typeface="Trebuchet MS" panose="020B0603020202020204" pitchFamily="34" charset="0"/>
          </a:endParaRPr>
        </a:p>
      </dgm:t>
    </dgm:pt>
    <dgm:pt modelId="{29199552-4555-477C-B9F0-76F5DFA918F3}" type="parTrans" cxnId="{18F83256-5F50-49B7-84AD-F11669733488}">
      <dgm:prSet/>
      <dgm:spPr/>
      <dgm:t>
        <a:bodyPr/>
        <a:lstStyle/>
        <a:p>
          <a:endParaRPr lang="fr-FR" sz="2400" b="0">
            <a:latin typeface="Trebuchet MS" panose="020B0603020202020204" pitchFamily="34" charset="0"/>
          </a:endParaRPr>
        </a:p>
      </dgm:t>
    </dgm:pt>
    <dgm:pt modelId="{1DCC8E9E-E5E5-450F-9FF0-5E2D881CE800}">
      <dgm:prSet phldrT="[Texte]" custT="1"/>
      <dgm:spPr/>
      <dgm:t>
        <a:bodyPr/>
        <a:lstStyle/>
        <a:p>
          <a:r>
            <a:rPr lang="fr-FR" sz="1400" b="1" dirty="0">
              <a:latin typeface="+mj-lt"/>
            </a:rPr>
            <a:t>Valoriser le poids du réseau</a:t>
          </a:r>
        </a:p>
      </dgm:t>
    </dgm:pt>
    <dgm:pt modelId="{866C769A-52E9-473C-B365-3FFF91B9938A}" type="parTrans" cxnId="{5C405666-9F6F-4140-BE50-5519ADD1E26E}">
      <dgm:prSet/>
      <dgm:spPr/>
      <dgm:t>
        <a:bodyPr/>
        <a:lstStyle/>
        <a:p>
          <a:endParaRPr lang="fr-FR" sz="1600" b="0">
            <a:latin typeface="Trebuchet MS" panose="020B0603020202020204" pitchFamily="34" charset="0"/>
          </a:endParaRPr>
        </a:p>
      </dgm:t>
    </dgm:pt>
    <dgm:pt modelId="{6BD0047C-A8CC-4552-BB6F-360087200C66}" type="sibTrans" cxnId="{5C405666-9F6F-4140-BE50-5519ADD1E26E}">
      <dgm:prSet/>
      <dgm:spPr/>
      <dgm:t>
        <a:bodyPr/>
        <a:lstStyle/>
        <a:p>
          <a:endParaRPr lang="fr-FR" sz="1600" b="0">
            <a:latin typeface="Trebuchet MS" panose="020B0603020202020204" pitchFamily="34" charset="0"/>
          </a:endParaRPr>
        </a:p>
      </dgm:t>
    </dgm:pt>
    <dgm:pt modelId="{DB0CA0E1-72F7-4F0C-A3CC-12860FF7928D}">
      <dgm:prSet phldrT="[Texte]" custT="1"/>
      <dgm:spPr/>
      <dgm:t>
        <a:bodyPr/>
        <a:lstStyle/>
        <a:p>
          <a:r>
            <a:rPr lang="fr-FR" sz="1400" b="0" dirty="0">
              <a:latin typeface="Trebuchet MS" panose="020B0603020202020204" pitchFamily="34" charset="0"/>
            </a:rPr>
            <a:t>MIEUX ANIMER LE RESEAU</a:t>
          </a:r>
        </a:p>
      </dgm:t>
    </dgm:pt>
    <dgm:pt modelId="{41F1BD87-AA11-46F7-8CF9-38BEECC35A2D}" type="parTrans" cxnId="{F9A0AA5E-A607-42AF-BB2F-0347654C8AF4}">
      <dgm:prSet/>
      <dgm:spPr/>
      <dgm:t>
        <a:bodyPr/>
        <a:lstStyle/>
        <a:p>
          <a:endParaRPr lang="fr-FR" sz="1600" b="0">
            <a:latin typeface="Trebuchet MS" panose="020B0603020202020204" pitchFamily="34" charset="0"/>
          </a:endParaRPr>
        </a:p>
      </dgm:t>
    </dgm:pt>
    <dgm:pt modelId="{939E1304-C57F-447B-A60C-16300DF70CB1}" type="sibTrans" cxnId="{F9A0AA5E-A607-42AF-BB2F-0347654C8AF4}">
      <dgm:prSet/>
      <dgm:spPr/>
      <dgm:t>
        <a:bodyPr/>
        <a:lstStyle/>
        <a:p>
          <a:endParaRPr lang="fr-FR" sz="1600" b="0">
            <a:latin typeface="Trebuchet MS" panose="020B0603020202020204" pitchFamily="34" charset="0"/>
          </a:endParaRPr>
        </a:p>
      </dgm:t>
    </dgm:pt>
    <dgm:pt modelId="{AD36E681-F13F-4C67-B06E-7EAB5A3AA90F}">
      <dgm:prSet phldrT="[Texte]" custT="1"/>
      <dgm:spPr/>
      <dgm:t>
        <a:bodyPr/>
        <a:lstStyle/>
        <a:p>
          <a:r>
            <a:rPr lang="fr-FR" sz="1400" b="1" dirty="0">
              <a:latin typeface="+mj-lt"/>
            </a:rPr>
            <a:t>Utile pour : FORMATION / QUALITE…</a:t>
          </a:r>
        </a:p>
      </dgm:t>
    </dgm:pt>
    <dgm:pt modelId="{82177A25-CA7A-49B9-8219-FB86DEC1EA7A}" type="parTrans" cxnId="{302CD2A3-6D77-4926-989E-FF15B1B5F37F}">
      <dgm:prSet/>
      <dgm:spPr/>
      <dgm:t>
        <a:bodyPr/>
        <a:lstStyle/>
        <a:p>
          <a:endParaRPr lang="fr-FR" sz="1600" b="0">
            <a:latin typeface="Trebuchet MS" panose="020B0603020202020204" pitchFamily="34" charset="0"/>
          </a:endParaRPr>
        </a:p>
      </dgm:t>
    </dgm:pt>
    <dgm:pt modelId="{F4F8D415-FE2F-46AB-BB5B-5BED43B47260}" type="sibTrans" cxnId="{302CD2A3-6D77-4926-989E-FF15B1B5F37F}">
      <dgm:prSet/>
      <dgm:spPr/>
      <dgm:t>
        <a:bodyPr/>
        <a:lstStyle/>
        <a:p>
          <a:endParaRPr lang="fr-FR" sz="1600" b="0">
            <a:latin typeface="Trebuchet MS" panose="020B0603020202020204" pitchFamily="34" charset="0"/>
          </a:endParaRPr>
        </a:p>
      </dgm:t>
    </dgm:pt>
    <dgm:pt modelId="{04FBC2AA-BD19-45AB-9666-019183AAEF60}">
      <dgm:prSet phldrT="[Texte]" custT="1"/>
      <dgm:spPr/>
      <dgm:t>
        <a:bodyPr/>
        <a:lstStyle/>
        <a:p>
          <a:r>
            <a:rPr lang="fr-FR" sz="1400" b="0" dirty="0">
              <a:latin typeface="Trebuchet MS" panose="020B0603020202020204" pitchFamily="34" charset="0"/>
            </a:rPr>
            <a:t>ALIMENTER LA PROSPECTIVE</a:t>
          </a:r>
        </a:p>
      </dgm:t>
    </dgm:pt>
    <dgm:pt modelId="{29931490-FCB2-46D0-A404-06BD45B40060}" type="parTrans" cxnId="{3C79CBF4-5D95-4C2A-80DE-2EDF7D13BBC5}">
      <dgm:prSet/>
      <dgm:spPr/>
      <dgm:t>
        <a:bodyPr/>
        <a:lstStyle/>
        <a:p>
          <a:endParaRPr lang="fr-FR" sz="1600" b="0">
            <a:latin typeface="Trebuchet MS" panose="020B0603020202020204" pitchFamily="34" charset="0"/>
          </a:endParaRPr>
        </a:p>
      </dgm:t>
    </dgm:pt>
    <dgm:pt modelId="{2F060697-1AB4-49A1-8F3E-FB1160FEB7D0}" type="sibTrans" cxnId="{3C79CBF4-5D95-4C2A-80DE-2EDF7D13BBC5}">
      <dgm:prSet/>
      <dgm:spPr/>
      <dgm:t>
        <a:bodyPr/>
        <a:lstStyle/>
        <a:p>
          <a:endParaRPr lang="fr-FR" sz="1600" b="0">
            <a:latin typeface="Trebuchet MS" panose="020B0603020202020204" pitchFamily="34" charset="0"/>
          </a:endParaRPr>
        </a:p>
      </dgm:t>
    </dgm:pt>
    <dgm:pt modelId="{4D3D162F-9B4A-4C94-B805-6A5191468E36}">
      <dgm:prSet phldrT="[Texte]" custT="1"/>
      <dgm:spPr/>
      <dgm:t>
        <a:bodyPr/>
        <a:lstStyle/>
        <a:p>
          <a:r>
            <a:rPr lang="fr-FR" sz="1400" b="1" dirty="0">
              <a:latin typeface="+mj-lt"/>
            </a:rPr>
            <a:t>Alimenter la réflexion sur les OT du futur</a:t>
          </a:r>
        </a:p>
      </dgm:t>
    </dgm:pt>
    <dgm:pt modelId="{9AA180DA-75BA-4214-883C-F2564E42F719}" type="parTrans" cxnId="{B37AB56C-3661-4023-B184-574FFF041136}">
      <dgm:prSet/>
      <dgm:spPr/>
      <dgm:t>
        <a:bodyPr/>
        <a:lstStyle/>
        <a:p>
          <a:endParaRPr lang="fr-FR" sz="1600" b="0">
            <a:latin typeface="Trebuchet MS" panose="020B0603020202020204" pitchFamily="34" charset="0"/>
          </a:endParaRPr>
        </a:p>
      </dgm:t>
    </dgm:pt>
    <dgm:pt modelId="{76B30B0A-842E-4E36-AFDA-D7E45C41F843}" type="sibTrans" cxnId="{B37AB56C-3661-4023-B184-574FFF041136}">
      <dgm:prSet/>
      <dgm:spPr/>
      <dgm:t>
        <a:bodyPr/>
        <a:lstStyle/>
        <a:p>
          <a:endParaRPr lang="fr-FR" sz="1600" b="0">
            <a:latin typeface="Trebuchet MS" panose="020B0603020202020204" pitchFamily="34" charset="0"/>
          </a:endParaRPr>
        </a:p>
      </dgm:t>
    </dgm:pt>
    <dgm:pt modelId="{B0620818-6FF1-42E5-BA3A-9D534B43081D}">
      <dgm:prSet phldrT="[Texte]" custT="1"/>
      <dgm:spPr/>
      <dgm:t>
        <a:bodyPr/>
        <a:lstStyle/>
        <a:p>
          <a:r>
            <a:rPr lang="fr-FR" sz="1400" b="1" dirty="0">
              <a:latin typeface="+mj-lt"/>
            </a:rPr>
            <a:t>Modéliser mathématiquement des scénarii d’évolution</a:t>
          </a:r>
        </a:p>
      </dgm:t>
    </dgm:pt>
    <dgm:pt modelId="{521629AC-9D92-4A50-8541-8433C4A5F55E}" type="parTrans" cxnId="{D0ADE3CD-211A-4F94-B2D5-1265BF774698}">
      <dgm:prSet/>
      <dgm:spPr/>
      <dgm:t>
        <a:bodyPr/>
        <a:lstStyle/>
        <a:p>
          <a:endParaRPr lang="fr-FR" sz="1600" b="0">
            <a:latin typeface="Trebuchet MS" panose="020B0603020202020204" pitchFamily="34" charset="0"/>
          </a:endParaRPr>
        </a:p>
      </dgm:t>
    </dgm:pt>
    <dgm:pt modelId="{693B051A-44EB-47A9-A06E-298EA7ABB069}" type="sibTrans" cxnId="{D0ADE3CD-211A-4F94-B2D5-1265BF774698}">
      <dgm:prSet/>
      <dgm:spPr/>
      <dgm:t>
        <a:bodyPr/>
        <a:lstStyle/>
        <a:p>
          <a:endParaRPr lang="fr-FR" sz="1600" b="0">
            <a:latin typeface="Trebuchet MS" panose="020B0603020202020204" pitchFamily="34" charset="0"/>
          </a:endParaRPr>
        </a:p>
      </dgm:t>
    </dgm:pt>
    <dgm:pt modelId="{96B7D419-A60B-4CD4-A293-583DDDB77171}">
      <dgm:prSet phldrT="[Texte]" custT="1"/>
      <dgm:spPr/>
      <dgm:t>
        <a:bodyPr/>
        <a:lstStyle/>
        <a:p>
          <a:r>
            <a:rPr lang="fr-FR" sz="1400" b="1" dirty="0">
              <a:latin typeface="+mj-lt"/>
            </a:rPr>
            <a:t>Identifier avec les OT les champs de progrès</a:t>
          </a:r>
        </a:p>
      </dgm:t>
    </dgm:pt>
    <dgm:pt modelId="{2F1B5E28-E5C2-431E-BF5A-D6E6E2B20A25}" type="parTrans" cxnId="{6A2F9CDD-00D4-4AB5-82FF-66F1B0DCC6D6}">
      <dgm:prSet/>
      <dgm:spPr/>
      <dgm:t>
        <a:bodyPr/>
        <a:lstStyle/>
        <a:p>
          <a:endParaRPr lang="fr-FR" sz="1600" b="0">
            <a:latin typeface="Trebuchet MS" panose="020B0603020202020204" pitchFamily="34" charset="0"/>
          </a:endParaRPr>
        </a:p>
      </dgm:t>
    </dgm:pt>
    <dgm:pt modelId="{5E44F983-D644-4B26-89CE-B40F4A86C1CA}" type="sibTrans" cxnId="{6A2F9CDD-00D4-4AB5-82FF-66F1B0DCC6D6}">
      <dgm:prSet/>
      <dgm:spPr/>
      <dgm:t>
        <a:bodyPr/>
        <a:lstStyle/>
        <a:p>
          <a:endParaRPr lang="fr-FR" sz="1600" b="0">
            <a:latin typeface="Trebuchet MS" panose="020B0603020202020204" pitchFamily="34" charset="0"/>
          </a:endParaRPr>
        </a:p>
      </dgm:t>
    </dgm:pt>
    <dgm:pt modelId="{5F6D839E-2534-44F3-A874-0C958B0A3D2B}" type="pres">
      <dgm:prSet presAssocID="{0BE1D0AD-FD4C-4963-981E-530DEC3EA830}" presName="linear" presStyleCnt="0">
        <dgm:presLayoutVars>
          <dgm:dir/>
          <dgm:animLvl val="lvl"/>
          <dgm:resizeHandles val="exact"/>
        </dgm:presLayoutVars>
      </dgm:prSet>
      <dgm:spPr/>
    </dgm:pt>
    <dgm:pt modelId="{3C8CCBD4-1E67-4719-99C9-DB52E1F7D370}" type="pres">
      <dgm:prSet presAssocID="{DB0CA0E1-72F7-4F0C-A3CC-12860FF7928D}" presName="parentLin" presStyleCnt="0"/>
      <dgm:spPr/>
    </dgm:pt>
    <dgm:pt modelId="{03009AD7-A712-4212-9209-005B603941A3}" type="pres">
      <dgm:prSet presAssocID="{DB0CA0E1-72F7-4F0C-A3CC-12860FF7928D}" presName="parentLeftMargin" presStyleLbl="node1" presStyleIdx="0" presStyleCnt="3"/>
      <dgm:spPr/>
    </dgm:pt>
    <dgm:pt modelId="{A5899E14-6B01-41D1-87CE-88AEE4169197}" type="pres">
      <dgm:prSet presAssocID="{DB0CA0E1-72F7-4F0C-A3CC-12860FF7928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7B07257-DC51-4FC2-B731-0746EB4BE9ED}" type="pres">
      <dgm:prSet presAssocID="{DB0CA0E1-72F7-4F0C-A3CC-12860FF7928D}" presName="negativeSpace" presStyleCnt="0"/>
      <dgm:spPr/>
    </dgm:pt>
    <dgm:pt modelId="{0F93B967-E208-4BE0-83AE-735E3BE885A9}" type="pres">
      <dgm:prSet presAssocID="{DB0CA0E1-72F7-4F0C-A3CC-12860FF7928D}" presName="childText" presStyleLbl="conFgAcc1" presStyleIdx="0" presStyleCnt="3">
        <dgm:presLayoutVars>
          <dgm:bulletEnabled val="1"/>
        </dgm:presLayoutVars>
      </dgm:prSet>
      <dgm:spPr/>
    </dgm:pt>
    <dgm:pt modelId="{51892D4F-2280-4F54-95EF-759C581FBF43}" type="pres">
      <dgm:prSet presAssocID="{939E1304-C57F-447B-A60C-16300DF70CB1}" presName="spaceBetweenRectangles" presStyleCnt="0"/>
      <dgm:spPr/>
    </dgm:pt>
    <dgm:pt modelId="{E93ACFB9-33F0-48C1-B53E-BC5BED441FC3}" type="pres">
      <dgm:prSet presAssocID="{04FBC2AA-BD19-45AB-9666-019183AAEF60}" presName="parentLin" presStyleCnt="0"/>
      <dgm:spPr/>
    </dgm:pt>
    <dgm:pt modelId="{AF0FFDD5-2894-4227-9397-D87B7CB236FB}" type="pres">
      <dgm:prSet presAssocID="{04FBC2AA-BD19-45AB-9666-019183AAEF60}" presName="parentLeftMargin" presStyleLbl="node1" presStyleIdx="0" presStyleCnt="3"/>
      <dgm:spPr/>
    </dgm:pt>
    <dgm:pt modelId="{AD29B42C-444F-438F-AF1D-D107D368C51A}" type="pres">
      <dgm:prSet presAssocID="{04FBC2AA-BD19-45AB-9666-019183AAEF6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0E332E8-4D88-4755-B23D-7664FFF9D534}" type="pres">
      <dgm:prSet presAssocID="{04FBC2AA-BD19-45AB-9666-019183AAEF60}" presName="negativeSpace" presStyleCnt="0"/>
      <dgm:spPr/>
    </dgm:pt>
    <dgm:pt modelId="{6F3110A0-2B1C-4F45-B030-B0824D1F3308}" type="pres">
      <dgm:prSet presAssocID="{04FBC2AA-BD19-45AB-9666-019183AAEF60}" presName="childText" presStyleLbl="conFgAcc1" presStyleIdx="1" presStyleCnt="3">
        <dgm:presLayoutVars>
          <dgm:bulletEnabled val="1"/>
        </dgm:presLayoutVars>
      </dgm:prSet>
      <dgm:spPr/>
    </dgm:pt>
    <dgm:pt modelId="{E35ED369-FE49-463D-9FFC-F22A3EFC3601}" type="pres">
      <dgm:prSet presAssocID="{2F060697-1AB4-49A1-8F3E-FB1160FEB7D0}" presName="spaceBetweenRectangles" presStyleCnt="0"/>
      <dgm:spPr/>
    </dgm:pt>
    <dgm:pt modelId="{6F81EB3E-7F8C-48B3-9DE9-CDB61B4EF3F3}" type="pres">
      <dgm:prSet presAssocID="{01389D4F-2872-4F2C-9000-2CAC85CEE271}" presName="parentLin" presStyleCnt="0"/>
      <dgm:spPr/>
    </dgm:pt>
    <dgm:pt modelId="{13168DD0-2D8D-4136-85B7-F41CBCA98EB6}" type="pres">
      <dgm:prSet presAssocID="{01389D4F-2872-4F2C-9000-2CAC85CEE271}" presName="parentLeftMargin" presStyleLbl="node1" presStyleIdx="1" presStyleCnt="3"/>
      <dgm:spPr/>
    </dgm:pt>
    <dgm:pt modelId="{F45ADFF9-7F81-4B64-999B-F7E795DED14C}" type="pres">
      <dgm:prSet presAssocID="{01389D4F-2872-4F2C-9000-2CAC85CEE271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D7732EA-5F43-4846-B391-B1FF0F1584EC}" type="pres">
      <dgm:prSet presAssocID="{01389D4F-2872-4F2C-9000-2CAC85CEE271}" presName="negativeSpace" presStyleCnt="0"/>
      <dgm:spPr/>
    </dgm:pt>
    <dgm:pt modelId="{1879B4D0-5F2E-4D84-A0A5-AAB3A0EBA132}" type="pres">
      <dgm:prSet presAssocID="{01389D4F-2872-4F2C-9000-2CAC85CEE271}" presName="childText" presStyleLbl="conFgAcc1" presStyleIdx="2" presStyleCnt="3" custLinFactNeighborY="38733">
        <dgm:presLayoutVars>
          <dgm:bulletEnabled val="1"/>
        </dgm:presLayoutVars>
      </dgm:prSet>
      <dgm:spPr/>
    </dgm:pt>
  </dgm:ptLst>
  <dgm:cxnLst>
    <dgm:cxn modelId="{46671703-53BE-4376-B819-A7D6DE0CD3B1}" type="presOf" srcId="{04FBC2AA-BD19-45AB-9666-019183AAEF60}" destId="{AF0FFDD5-2894-4227-9397-D87B7CB236FB}" srcOrd="0" destOrd="0" presId="urn:microsoft.com/office/officeart/2005/8/layout/list1"/>
    <dgm:cxn modelId="{C6678610-6593-4AE9-8A45-1D883B82126E}" type="presOf" srcId="{D9E35227-BD5C-41D9-8FE6-21FD4F6B0C3A}" destId="{1879B4D0-5F2E-4D84-A0A5-AAB3A0EBA132}" srcOrd="0" destOrd="1" presId="urn:microsoft.com/office/officeart/2005/8/layout/list1"/>
    <dgm:cxn modelId="{A8CEBC1E-ED7B-4046-91EC-5383D1C3D449}" type="presOf" srcId="{1DCC8E9E-E5E5-450F-9FF0-5E2D881CE800}" destId="{1879B4D0-5F2E-4D84-A0A5-AAB3A0EBA132}" srcOrd="0" destOrd="0" presId="urn:microsoft.com/office/officeart/2005/8/layout/list1"/>
    <dgm:cxn modelId="{A20A5E28-6547-473D-88D1-167B58141969}" srcId="{01389D4F-2872-4F2C-9000-2CAC85CEE271}" destId="{0C819033-C219-443C-822B-D7C16EB5F803}" srcOrd="2" destOrd="0" parTransId="{C982A109-27F0-4DB4-BA7A-D69DA8F877B9}" sibTransId="{5B690445-E2F2-4BE9-9C7A-E619BED4CE06}"/>
    <dgm:cxn modelId="{D6F1722A-9488-4961-B79E-AFA0ABD60748}" type="presOf" srcId="{0B06223D-B3CF-4A00-A7E5-BDFB6B6049DE}" destId="{0F93B967-E208-4BE0-83AE-735E3BE885A9}" srcOrd="0" destOrd="0" presId="urn:microsoft.com/office/officeart/2005/8/layout/list1"/>
    <dgm:cxn modelId="{858E7B3A-0E95-4899-85E6-46D0594828EF}" srcId="{01389D4F-2872-4F2C-9000-2CAC85CEE271}" destId="{05A1F7A8-7B30-424C-ACEB-BB4B7DE9FE98}" srcOrd="3" destOrd="0" parTransId="{4D67F4C2-7364-4370-B4BE-20FE924B048F}" sibTransId="{E91D4B88-6236-4ACF-A7B3-89F61332CFE8}"/>
    <dgm:cxn modelId="{CD5BF43D-24D6-46EB-94A2-9509283FE2A0}" srcId="{0BE1D0AD-FD4C-4963-981E-530DEC3EA830}" destId="{01389D4F-2872-4F2C-9000-2CAC85CEE271}" srcOrd="2" destOrd="0" parTransId="{1B26565A-9960-4A40-9C45-D0E984815F81}" sibTransId="{D0400505-50E0-49FF-B7B4-78D32BC98493}"/>
    <dgm:cxn modelId="{FF7AC45B-6620-4935-9C3B-34AAB2E09986}" type="presOf" srcId="{0C819033-C219-443C-822B-D7C16EB5F803}" destId="{1879B4D0-5F2E-4D84-A0A5-AAB3A0EBA132}" srcOrd="0" destOrd="2" presId="urn:microsoft.com/office/officeart/2005/8/layout/list1"/>
    <dgm:cxn modelId="{F9A0AA5E-A607-42AF-BB2F-0347654C8AF4}" srcId="{0BE1D0AD-FD4C-4963-981E-530DEC3EA830}" destId="{DB0CA0E1-72F7-4F0C-A3CC-12860FF7928D}" srcOrd="0" destOrd="0" parTransId="{41F1BD87-AA11-46F7-8CF9-38BEECC35A2D}" sibTransId="{939E1304-C57F-447B-A60C-16300DF70CB1}"/>
    <dgm:cxn modelId="{D02F9343-2F6F-4A42-966F-38C387D1596E}" type="presOf" srcId="{B0620818-6FF1-42E5-BA3A-9D534B43081D}" destId="{6F3110A0-2B1C-4F45-B030-B0824D1F3308}" srcOrd="0" destOrd="1" presId="urn:microsoft.com/office/officeart/2005/8/layout/list1"/>
    <dgm:cxn modelId="{5C405666-9F6F-4140-BE50-5519ADD1E26E}" srcId="{01389D4F-2872-4F2C-9000-2CAC85CEE271}" destId="{1DCC8E9E-E5E5-450F-9FF0-5E2D881CE800}" srcOrd="0" destOrd="0" parTransId="{866C769A-52E9-473C-B365-3FFF91B9938A}" sibTransId="{6BD0047C-A8CC-4552-BB6F-360087200C66}"/>
    <dgm:cxn modelId="{E135D547-9855-42B6-906E-80ADB38E2EF9}" type="presOf" srcId="{B6920A81-47F0-4FDD-AEE8-1ACE74693AC4}" destId="{1879B4D0-5F2E-4D84-A0A5-AAB3A0EBA132}" srcOrd="0" destOrd="4" presId="urn:microsoft.com/office/officeart/2005/8/layout/list1"/>
    <dgm:cxn modelId="{B37AB56C-3661-4023-B184-574FFF041136}" srcId="{04FBC2AA-BD19-45AB-9666-019183AAEF60}" destId="{4D3D162F-9B4A-4C94-B805-6A5191468E36}" srcOrd="0" destOrd="0" parTransId="{9AA180DA-75BA-4214-883C-F2564E42F719}" sibTransId="{76B30B0A-842E-4E36-AFDA-D7E45C41F843}"/>
    <dgm:cxn modelId="{18F83256-5F50-49B7-84AD-F11669733488}" srcId="{DB0CA0E1-72F7-4F0C-A3CC-12860FF7928D}" destId="{C902C122-F8BD-4735-808F-D8EBA852ABEC}" srcOrd="1" destOrd="0" parTransId="{29199552-4555-477C-B9F0-76F5DFA918F3}" sibTransId="{752062A7-532C-49C3-93D9-03FA6E6B2A37}"/>
    <dgm:cxn modelId="{C83E835A-6CDD-4A7E-A2DF-447E6AA2E6F0}" type="presOf" srcId="{01389D4F-2872-4F2C-9000-2CAC85CEE271}" destId="{F45ADFF9-7F81-4B64-999B-F7E795DED14C}" srcOrd="1" destOrd="0" presId="urn:microsoft.com/office/officeart/2005/8/layout/list1"/>
    <dgm:cxn modelId="{51CC997C-15F7-48AD-BEB4-943B5FB59CA1}" type="presOf" srcId="{4D3D162F-9B4A-4C94-B805-6A5191468E36}" destId="{6F3110A0-2B1C-4F45-B030-B0824D1F3308}" srcOrd="0" destOrd="0" presId="urn:microsoft.com/office/officeart/2005/8/layout/list1"/>
    <dgm:cxn modelId="{EAA17B7D-3293-4EE6-BCC4-B9585F1EF969}" srcId="{DB0CA0E1-72F7-4F0C-A3CC-12860FF7928D}" destId="{0B06223D-B3CF-4A00-A7E5-BDFB6B6049DE}" srcOrd="0" destOrd="0" parTransId="{C3CD6B5A-286A-4567-A6FC-1A171FBFCDE5}" sibTransId="{5526F3B0-E8B2-4216-92AB-9E0F8AF6843C}"/>
    <dgm:cxn modelId="{074FBA8D-7ADC-469D-B52C-0D1FA0EB80D4}" type="presOf" srcId="{C902C122-F8BD-4735-808F-D8EBA852ABEC}" destId="{0F93B967-E208-4BE0-83AE-735E3BE885A9}" srcOrd="0" destOrd="1" presId="urn:microsoft.com/office/officeart/2005/8/layout/list1"/>
    <dgm:cxn modelId="{302CD2A3-6D77-4926-989E-FF15B1B5F37F}" srcId="{DB0CA0E1-72F7-4F0C-A3CC-12860FF7928D}" destId="{AD36E681-F13F-4C67-B06E-7EAB5A3AA90F}" srcOrd="3" destOrd="0" parTransId="{82177A25-CA7A-49B9-8219-FB86DEC1EA7A}" sibTransId="{F4F8D415-FE2F-46AB-BB5B-5BED43B47260}"/>
    <dgm:cxn modelId="{E4651BA5-234E-48DA-8A2F-7D18501658CA}" srcId="{01389D4F-2872-4F2C-9000-2CAC85CEE271}" destId="{D9E35227-BD5C-41D9-8FE6-21FD4F6B0C3A}" srcOrd="1" destOrd="0" parTransId="{227B59D1-2FE9-4285-B569-0C231321BC42}" sibTransId="{FF84463B-9E7F-4263-B450-4FA22C1EB996}"/>
    <dgm:cxn modelId="{58E93FBD-1017-49DD-BB72-D2354E312134}" srcId="{01389D4F-2872-4F2C-9000-2CAC85CEE271}" destId="{B6920A81-47F0-4FDD-AEE8-1ACE74693AC4}" srcOrd="4" destOrd="0" parTransId="{D73DB07F-DD16-4FD7-84F7-B652FF7EB60D}" sibTransId="{71994600-C0D5-471C-AF6B-EAE55F086796}"/>
    <dgm:cxn modelId="{488F31C2-A573-4BE7-871E-3AB7973F2768}" type="presOf" srcId="{04FBC2AA-BD19-45AB-9666-019183AAEF60}" destId="{AD29B42C-444F-438F-AF1D-D107D368C51A}" srcOrd="1" destOrd="0" presId="urn:microsoft.com/office/officeart/2005/8/layout/list1"/>
    <dgm:cxn modelId="{9D9EFDC8-10E8-43E7-B6EE-70C28E689F11}" type="presOf" srcId="{DB0CA0E1-72F7-4F0C-A3CC-12860FF7928D}" destId="{03009AD7-A712-4212-9209-005B603941A3}" srcOrd="0" destOrd="0" presId="urn:microsoft.com/office/officeart/2005/8/layout/list1"/>
    <dgm:cxn modelId="{D0ADE3CD-211A-4F94-B2D5-1265BF774698}" srcId="{04FBC2AA-BD19-45AB-9666-019183AAEF60}" destId="{B0620818-6FF1-42E5-BA3A-9D534B43081D}" srcOrd="1" destOrd="0" parTransId="{521629AC-9D92-4A50-8541-8433C4A5F55E}" sibTransId="{693B051A-44EB-47A9-A06E-298EA7ABB069}"/>
    <dgm:cxn modelId="{19860DD1-6E92-4624-B2D9-8C30A53D294D}" type="presOf" srcId="{01389D4F-2872-4F2C-9000-2CAC85CEE271}" destId="{13168DD0-2D8D-4136-85B7-F41CBCA98EB6}" srcOrd="0" destOrd="0" presId="urn:microsoft.com/office/officeart/2005/8/layout/list1"/>
    <dgm:cxn modelId="{6A2F9CDD-00D4-4AB5-82FF-66F1B0DCC6D6}" srcId="{DB0CA0E1-72F7-4F0C-A3CC-12860FF7928D}" destId="{96B7D419-A60B-4CD4-A293-583DDDB77171}" srcOrd="2" destOrd="0" parTransId="{2F1B5E28-E5C2-431E-BF5A-D6E6E2B20A25}" sibTransId="{5E44F983-D644-4B26-89CE-B40F4A86C1CA}"/>
    <dgm:cxn modelId="{18AF56EA-0B93-4A21-8139-61D74484FF47}" type="presOf" srcId="{0BE1D0AD-FD4C-4963-981E-530DEC3EA830}" destId="{5F6D839E-2534-44F3-A874-0C958B0A3D2B}" srcOrd="0" destOrd="0" presId="urn:microsoft.com/office/officeart/2005/8/layout/list1"/>
    <dgm:cxn modelId="{10F1EAEB-66D1-410E-B567-E2ABE9083FFF}" type="presOf" srcId="{05A1F7A8-7B30-424C-ACEB-BB4B7DE9FE98}" destId="{1879B4D0-5F2E-4D84-A0A5-AAB3A0EBA132}" srcOrd="0" destOrd="3" presId="urn:microsoft.com/office/officeart/2005/8/layout/list1"/>
    <dgm:cxn modelId="{BE38B9F0-1CEF-474C-A5C8-79C0FB0078F1}" type="presOf" srcId="{96B7D419-A60B-4CD4-A293-583DDDB77171}" destId="{0F93B967-E208-4BE0-83AE-735E3BE885A9}" srcOrd="0" destOrd="2" presId="urn:microsoft.com/office/officeart/2005/8/layout/list1"/>
    <dgm:cxn modelId="{3C79CBF4-5D95-4C2A-80DE-2EDF7D13BBC5}" srcId="{0BE1D0AD-FD4C-4963-981E-530DEC3EA830}" destId="{04FBC2AA-BD19-45AB-9666-019183AAEF60}" srcOrd="1" destOrd="0" parTransId="{29931490-FCB2-46D0-A404-06BD45B40060}" sibTransId="{2F060697-1AB4-49A1-8F3E-FB1160FEB7D0}"/>
    <dgm:cxn modelId="{0E8D53FB-AB28-42F2-8553-3EB383AC8479}" type="presOf" srcId="{DB0CA0E1-72F7-4F0C-A3CC-12860FF7928D}" destId="{A5899E14-6B01-41D1-87CE-88AEE4169197}" srcOrd="1" destOrd="0" presId="urn:microsoft.com/office/officeart/2005/8/layout/list1"/>
    <dgm:cxn modelId="{91467AFE-ABB0-4904-9B66-540E08AE6976}" type="presOf" srcId="{AD36E681-F13F-4C67-B06E-7EAB5A3AA90F}" destId="{0F93B967-E208-4BE0-83AE-735E3BE885A9}" srcOrd="0" destOrd="3" presId="urn:microsoft.com/office/officeart/2005/8/layout/list1"/>
    <dgm:cxn modelId="{4BD2ED40-1C49-411E-9620-A2FD16330A82}" type="presParOf" srcId="{5F6D839E-2534-44F3-A874-0C958B0A3D2B}" destId="{3C8CCBD4-1E67-4719-99C9-DB52E1F7D370}" srcOrd="0" destOrd="0" presId="urn:microsoft.com/office/officeart/2005/8/layout/list1"/>
    <dgm:cxn modelId="{9F2029E1-CFB0-4C14-8FD0-AA2E42642E7C}" type="presParOf" srcId="{3C8CCBD4-1E67-4719-99C9-DB52E1F7D370}" destId="{03009AD7-A712-4212-9209-005B603941A3}" srcOrd="0" destOrd="0" presId="urn:microsoft.com/office/officeart/2005/8/layout/list1"/>
    <dgm:cxn modelId="{EEC8308B-E642-494B-A3BA-61075FA89E75}" type="presParOf" srcId="{3C8CCBD4-1E67-4719-99C9-DB52E1F7D370}" destId="{A5899E14-6B01-41D1-87CE-88AEE4169197}" srcOrd="1" destOrd="0" presId="urn:microsoft.com/office/officeart/2005/8/layout/list1"/>
    <dgm:cxn modelId="{2E3641C1-CF66-4437-BF09-FF628F126159}" type="presParOf" srcId="{5F6D839E-2534-44F3-A874-0C958B0A3D2B}" destId="{17B07257-DC51-4FC2-B731-0746EB4BE9ED}" srcOrd="1" destOrd="0" presId="urn:microsoft.com/office/officeart/2005/8/layout/list1"/>
    <dgm:cxn modelId="{A6F6DA18-8283-4CBF-A7E2-F5CCF39CC444}" type="presParOf" srcId="{5F6D839E-2534-44F3-A874-0C958B0A3D2B}" destId="{0F93B967-E208-4BE0-83AE-735E3BE885A9}" srcOrd="2" destOrd="0" presId="urn:microsoft.com/office/officeart/2005/8/layout/list1"/>
    <dgm:cxn modelId="{3B19053A-21E3-4BF7-90C4-E25736FB4715}" type="presParOf" srcId="{5F6D839E-2534-44F3-A874-0C958B0A3D2B}" destId="{51892D4F-2280-4F54-95EF-759C581FBF43}" srcOrd="3" destOrd="0" presId="urn:microsoft.com/office/officeart/2005/8/layout/list1"/>
    <dgm:cxn modelId="{59995E75-4886-44EC-ADE1-B86BFAC0F486}" type="presParOf" srcId="{5F6D839E-2534-44F3-A874-0C958B0A3D2B}" destId="{E93ACFB9-33F0-48C1-B53E-BC5BED441FC3}" srcOrd="4" destOrd="0" presId="urn:microsoft.com/office/officeart/2005/8/layout/list1"/>
    <dgm:cxn modelId="{92D9B426-E92B-4F35-A9E2-0408F252EA58}" type="presParOf" srcId="{E93ACFB9-33F0-48C1-B53E-BC5BED441FC3}" destId="{AF0FFDD5-2894-4227-9397-D87B7CB236FB}" srcOrd="0" destOrd="0" presId="urn:microsoft.com/office/officeart/2005/8/layout/list1"/>
    <dgm:cxn modelId="{44311FDD-6E18-473F-8D68-B03BF81DEE8F}" type="presParOf" srcId="{E93ACFB9-33F0-48C1-B53E-BC5BED441FC3}" destId="{AD29B42C-444F-438F-AF1D-D107D368C51A}" srcOrd="1" destOrd="0" presId="urn:microsoft.com/office/officeart/2005/8/layout/list1"/>
    <dgm:cxn modelId="{920F76DD-FE6B-4741-A1AD-C0804B21D9D7}" type="presParOf" srcId="{5F6D839E-2534-44F3-A874-0C958B0A3D2B}" destId="{D0E332E8-4D88-4755-B23D-7664FFF9D534}" srcOrd="5" destOrd="0" presId="urn:microsoft.com/office/officeart/2005/8/layout/list1"/>
    <dgm:cxn modelId="{91290466-D552-4330-9629-15B33360F4DC}" type="presParOf" srcId="{5F6D839E-2534-44F3-A874-0C958B0A3D2B}" destId="{6F3110A0-2B1C-4F45-B030-B0824D1F3308}" srcOrd="6" destOrd="0" presId="urn:microsoft.com/office/officeart/2005/8/layout/list1"/>
    <dgm:cxn modelId="{48624788-9818-439D-874F-AE99CC17A9BD}" type="presParOf" srcId="{5F6D839E-2534-44F3-A874-0C958B0A3D2B}" destId="{E35ED369-FE49-463D-9FFC-F22A3EFC3601}" srcOrd="7" destOrd="0" presId="urn:microsoft.com/office/officeart/2005/8/layout/list1"/>
    <dgm:cxn modelId="{9648FE5D-9ABD-40A9-904F-E12800DF64BE}" type="presParOf" srcId="{5F6D839E-2534-44F3-A874-0C958B0A3D2B}" destId="{6F81EB3E-7F8C-48B3-9DE9-CDB61B4EF3F3}" srcOrd="8" destOrd="0" presId="urn:microsoft.com/office/officeart/2005/8/layout/list1"/>
    <dgm:cxn modelId="{90A69E64-44CE-45F5-BC3E-7F188BA90E33}" type="presParOf" srcId="{6F81EB3E-7F8C-48B3-9DE9-CDB61B4EF3F3}" destId="{13168DD0-2D8D-4136-85B7-F41CBCA98EB6}" srcOrd="0" destOrd="0" presId="urn:microsoft.com/office/officeart/2005/8/layout/list1"/>
    <dgm:cxn modelId="{C2573542-CD9E-464E-AA1B-5A3B7064410F}" type="presParOf" srcId="{6F81EB3E-7F8C-48B3-9DE9-CDB61B4EF3F3}" destId="{F45ADFF9-7F81-4B64-999B-F7E795DED14C}" srcOrd="1" destOrd="0" presId="urn:microsoft.com/office/officeart/2005/8/layout/list1"/>
    <dgm:cxn modelId="{1E03B81D-1932-42BD-A6CE-05BA73B30FED}" type="presParOf" srcId="{5F6D839E-2534-44F3-A874-0C958B0A3D2B}" destId="{6D7732EA-5F43-4846-B391-B1FF0F1584EC}" srcOrd="9" destOrd="0" presId="urn:microsoft.com/office/officeart/2005/8/layout/list1"/>
    <dgm:cxn modelId="{140C180C-0AB7-4A66-963A-DCF597FBEDEF}" type="presParOf" srcId="{5F6D839E-2534-44F3-A874-0C958B0A3D2B}" destId="{1879B4D0-5F2E-4D84-A0A5-AAB3A0EBA13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93F74BE-4490-4BF9-B778-4FC021BEC6FF}" type="doc">
      <dgm:prSet loTypeId="urn:microsoft.com/office/officeart/2005/8/layout/hierarchy5" loCatId="hierarchy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fr-FR"/>
        </a:p>
      </dgm:t>
    </dgm:pt>
    <dgm:pt modelId="{9B1B15D2-46AE-4423-BC9B-E06921ADAFC0}">
      <dgm:prSet phldrT="[Texte]" custT="1"/>
      <dgm:spPr/>
      <dgm:t>
        <a:bodyPr/>
        <a:lstStyle/>
        <a:p>
          <a:r>
            <a:rPr lang="fr-FR" sz="1200" dirty="0"/>
            <a:t>INDICATEURS ISEC</a:t>
          </a:r>
        </a:p>
      </dgm:t>
    </dgm:pt>
    <dgm:pt modelId="{3731798D-8536-4E1C-BC30-734F4867B180}" type="parTrans" cxnId="{62FB68E7-67A1-4E46-BDFA-0743B46FAC41}">
      <dgm:prSet/>
      <dgm:spPr/>
      <dgm:t>
        <a:bodyPr/>
        <a:lstStyle/>
        <a:p>
          <a:endParaRPr lang="fr-FR" sz="3200"/>
        </a:p>
      </dgm:t>
    </dgm:pt>
    <dgm:pt modelId="{AF5BD50D-42A3-463A-B6FF-E1399FCD6615}" type="sibTrans" cxnId="{62FB68E7-67A1-4E46-BDFA-0743B46FAC41}">
      <dgm:prSet/>
      <dgm:spPr/>
      <dgm:t>
        <a:bodyPr/>
        <a:lstStyle/>
        <a:p>
          <a:endParaRPr lang="fr-FR" sz="3200"/>
        </a:p>
      </dgm:t>
    </dgm:pt>
    <dgm:pt modelId="{073A3E55-7B97-4969-9A47-6A07DFFC9649}">
      <dgm:prSet phldrT="[Texte]" custT="1"/>
      <dgm:spPr/>
      <dgm:t>
        <a:bodyPr/>
        <a:lstStyle/>
        <a:p>
          <a:r>
            <a:rPr lang="fr-FR" sz="1200" dirty="0"/>
            <a:t>RESSOURCES</a:t>
          </a:r>
        </a:p>
      </dgm:t>
    </dgm:pt>
    <dgm:pt modelId="{642A71B4-3564-4B6A-A4B3-885141128E14}" type="parTrans" cxnId="{D372104B-126B-4000-BEFB-C44383392524}">
      <dgm:prSet custT="1"/>
      <dgm:spPr/>
      <dgm:t>
        <a:bodyPr/>
        <a:lstStyle/>
        <a:p>
          <a:endParaRPr lang="fr-FR" sz="1050"/>
        </a:p>
      </dgm:t>
    </dgm:pt>
    <dgm:pt modelId="{096C7D7D-B199-4B39-88BA-9C0AE38C6DE8}" type="sibTrans" cxnId="{D372104B-126B-4000-BEFB-C44383392524}">
      <dgm:prSet/>
      <dgm:spPr/>
      <dgm:t>
        <a:bodyPr/>
        <a:lstStyle/>
        <a:p>
          <a:endParaRPr lang="fr-FR" sz="3200"/>
        </a:p>
      </dgm:t>
    </dgm:pt>
    <dgm:pt modelId="{AAF314C4-F990-41F0-831B-DDB86060BDF2}">
      <dgm:prSet phldrT="[Texte]" custT="1"/>
      <dgm:spPr/>
      <dgm:t>
        <a:bodyPr/>
        <a:lstStyle/>
        <a:p>
          <a:pPr algn="l"/>
          <a:r>
            <a:rPr lang="fr-FR" sz="1400" dirty="0"/>
            <a:t>La VENTILATION de mes ressources est-elle atypique ?</a:t>
          </a:r>
        </a:p>
      </dgm:t>
    </dgm:pt>
    <dgm:pt modelId="{2818A0E1-1F0B-4316-94D2-2FA919968FB5}" type="parTrans" cxnId="{3A192A56-919F-4ECC-A522-7B688687ED61}">
      <dgm:prSet custT="1"/>
      <dgm:spPr/>
      <dgm:t>
        <a:bodyPr/>
        <a:lstStyle/>
        <a:p>
          <a:endParaRPr lang="fr-FR" sz="900"/>
        </a:p>
      </dgm:t>
    </dgm:pt>
    <dgm:pt modelId="{7D073255-27DA-4DCF-83A8-0F9FF2B93EE0}" type="sibTrans" cxnId="{3A192A56-919F-4ECC-A522-7B688687ED61}">
      <dgm:prSet/>
      <dgm:spPr/>
      <dgm:t>
        <a:bodyPr/>
        <a:lstStyle/>
        <a:p>
          <a:endParaRPr lang="fr-FR" sz="3200"/>
        </a:p>
      </dgm:t>
    </dgm:pt>
    <dgm:pt modelId="{3E438679-21B7-4223-AA7B-9911681F3523}">
      <dgm:prSet phldrT="[Texte]" custT="1"/>
      <dgm:spPr/>
      <dgm:t>
        <a:bodyPr/>
        <a:lstStyle/>
        <a:p>
          <a:pPr algn="l"/>
          <a:r>
            <a:rPr lang="fr-FR" sz="1400" dirty="0"/>
            <a:t>Le VOLUME de mes ressources est-il conforme à celle des OT comparables ?</a:t>
          </a:r>
        </a:p>
      </dgm:t>
    </dgm:pt>
    <dgm:pt modelId="{6F455677-FCFF-424D-9F7E-80D1B433A255}" type="parTrans" cxnId="{7DB4280D-4875-4B23-AA3A-AFF8F6C35C37}">
      <dgm:prSet custT="1"/>
      <dgm:spPr/>
      <dgm:t>
        <a:bodyPr/>
        <a:lstStyle/>
        <a:p>
          <a:endParaRPr lang="fr-FR" sz="900"/>
        </a:p>
      </dgm:t>
    </dgm:pt>
    <dgm:pt modelId="{826C4B4B-ED46-4ADE-8232-BD11F509E136}" type="sibTrans" cxnId="{7DB4280D-4875-4B23-AA3A-AFF8F6C35C37}">
      <dgm:prSet/>
      <dgm:spPr/>
      <dgm:t>
        <a:bodyPr/>
        <a:lstStyle/>
        <a:p>
          <a:endParaRPr lang="fr-FR" sz="3200"/>
        </a:p>
      </dgm:t>
    </dgm:pt>
    <dgm:pt modelId="{77B7D2F3-9B7A-4A1A-83F2-D9242F359076}">
      <dgm:prSet phldrT="[Texte]" custT="1"/>
      <dgm:spPr/>
      <dgm:t>
        <a:bodyPr/>
        <a:lstStyle/>
        <a:p>
          <a:pPr algn="l"/>
          <a:r>
            <a:rPr lang="fr-FR" sz="1200" dirty="0"/>
            <a:t>UTILISATION DES RESSOURCES</a:t>
          </a:r>
        </a:p>
      </dgm:t>
    </dgm:pt>
    <dgm:pt modelId="{94D80736-7EFE-48EC-B8F6-D5AF97E22342}" type="parTrans" cxnId="{B3BB2D43-76A0-45D7-849D-C0A617539645}">
      <dgm:prSet custT="1"/>
      <dgm:spPr/>
      <dgm:t>
        <a:bodyPr/>
        <a:lstStyle/>
        <a:p>
          <a:endParaRPr lang="fr-FR" sz="900"/>
        </a:p>
      </dgm:t>
    </dgm:pt>
    <dgm:pt modelId="{A41AD913-B68F-418F-9905-E55CE67EF8DB}" type="sibTrans" cxnId="{B3BB2D43-76A0-45D7-849D-C0A617539645}">
      <dgm:prSet/>
      <dgm:spPr/>
      <dgm:t>
        <a:bodyPr/>
        <a:lstStyle/>
        <a:p>
          <a:endParaRPr lang="fr-FR" sz="3200"/>
        </a:p>
      </dgm:t>
    </dgm:pt>
    <dgm:pt modelId="{1BA06448-40FF-4FD0-94BE-B1244F6BA2AC}">
      <dgm:prSet phldrT="[Texte]" custT="1"/>
      <dgm:spPr/>
      <dgm:t>
        <a:bodyPr/>
        <a:lstStyle/>
        <a:p>
          <a:pPr algn="l"/>
          <a:r>
            <a:rPr lang="fr-FR" sz="1400" dirty="0"/>
            <a:t>Entre BUDGET OPE et FONCTIONNEMENT suis –je CLASSIQUE ou ATYPIQUE ?</a:t>
          </a:r>
        </a:p>
      </dgm:t>
    </dgm:pt>
    <dgm:pt modelId="{8468A174-7598-4F49-9CC5-43BFE9AB5ED2}" type="parTrans" cxnId="{D2FEA4D2-182C-44A0-932D-4F95481B52AA}">
      <dgm:prSet custT="1"/>
      <dgm:spPr/>
      <dgm:t>
        <a:bodyPr/>
        <a:lstStyle/>
        <a:p>
          <a:endParaRPr lang="fr-FR" sz="900"/>
        </a:p>
      </dgm:t>
    </dgm:pt>
    <dgm:pt modelId="{A9E62FEB-1F7A-4B85-BBBA-F7B78FF88DC9}" type="sibTrans" cxnId="{D2FEA4D2-182C-44A0-932D-4F95481B52AA}">
      <dgm:prSet/>
      <dgm:spPr/>
      <dgm:t>
        <a:bodyPr/>
        <a:lstStyle/>
        <a:p>
          <a:endParaRPr lang="fr-FR" sz="3200"/>
        </a:p>
      </dgm:t>
    </dgm:pt>
    <dgm:pt modelId="{36A9ACB4-189F-4F9C-AEB6-6F54CED0294C}">
      <dgm:prSet phldrT="[Texte]" custT="1"/>
      <dgm:spPr/>
      <dgm:t>
        <a:bodyPr/>
        <a:lstStyle/>
        <a:p>
          <a:pPr algn="l"/>
          <a:r>
            <a:rPr lang="fr-FR" sz="1100" dirty="0"/>
            <a:t>INDICATEURS SYNTHETIQUES</a:t>
          </a:r>
        </a:p>
      </dgm:t>
    </dgm:pt>
    <dgm:pt modelId="{3127AD2B-F059-4514-93FC-391A0DE1FAE4}" type="parTrans" cxnId="{D7AAACFB-95FF-411E-94B0-7C8CE800453D}">
      <dgm:prSet custT="1"/>
      <dgm:spPr/>
      <dgm:t>
        <a:bodyPr/>
        <a:lstStyle/>
        <a:p>
          <a:endParaRPr lang="fr-FR" sz="1050"/>
        </a:p>
      </dgm:t>
    </dgm:pt>
    <dgm:pt modelId="{44351ED5-A542-4048-BE35-CE3DE9E8C72A}" type="sibTrans" cxnId="{D7AAACFB-95FF-411E-94B0-7C8CE800453D}">
      <dgm:prSet/>
      <dgm:spPr/>
      <dgm:t>
        <a:bodyPr/>
        <a:lstStyle/>
        <a:p>
          <a:endParaRPr lang="fr-FR" sz="3200"/>
        </a:p>
      </dgm:t>
    </dgm:pt>
    <dgm:pt modelId="{688AAAF1-031E-494C-A670-CFB302EF5BFF}">
      <dgm:prSet phldrT="[Texte]" custT="1"/>
      <dgm:spPr/>
      <dgm:t>
        <a:bodyPr/>
        <a:lstStyle/>
        <a:p>
          <a:pPr algn="l"/>
          <a:r>
            <a:rPr lang="fr-FR" sz="1400" dirty="0"/>
            <a:t>Quelle est LA VALEUR DU TEMPS DE TRAVAIL ?</a:t>
          </a:r>
        </a:p>
      </dgm:t>
    </dgm:pt>
    <dgm:pt modelId="{8E20E3D0-6DB4-4045-8926-0A1D5400E439}" type="parTrans" cxnId="{4C79A0B7-5AFF-480D-AA7D-618332726267}">
      <dgm:prSet custT="1"/>
      <dgm:spPr/>
      <dgm:t>
        <a:bodyPr/>
        <a:lstStyle/>
        <a:p>
          <a:endParaRPr lang="fr-FR" sz="900"/>
        </a:p>
      </dgm:t>
    </dgm:pt>
    <dgm:pt modelId="{3979D211-F6C6-47E4-9618-A51B5DFBA0F2}" type="sibTrans" cxnId="{4C79A0B7-5AFF-480D-AA7D-618332726267}">
      <dgm:prSet/>
      <dgm:spPr/>
      <dgm:t>
        <a:bodyPr/>
        <a:lstStyle/>
        <a:p>
          <a:endParaRPr lang="fr-FR" sz="3200"/>
        </a:p>
      </dgm:t>
    </dgm:pt>
    <dgm:pt modelId="{F71433B1-2D5A-4541-A361-1135A4C06D0A}">
      <dgm:prSet phldrT="[Texte]" custT="1"/>
      <dgm:spPr/>
      <dgm:t>
        <a:bodyPr/>
        <a:lstStyle/>
        <a:p>
          <a:pPr algn="l"/>
          <a:r>
            <a:rPr lang="fr-FR" sz="1400" dirty="0"/>
            <a:t>PERSONNEL</a:t>
          </a:r>
        </a:p>
      </dgm:t>
    </dgm:pt>
    <dgm:pt modelId="{036F3BCD-D3D5-4B80-970B-00E15F733925}" type="parTrans" cxnId="{E511EB76-6A83-4784-B562-D28D43DE904E}">
      <dgm:prSet custT="1"/>
      <dgm:spPr/>
      <dgm:t>
        <a:bodyPr/>
        <a:lstStyle/>
        <a:p>
          <a:endParaRPr lang="fr-FR" sz="900"/>
        </a:p>
      </dgm:t>
    </dgm:pt>
    <dgm:pt modelId="{EC8431FA-122C-471D-B19F-2D0601EE3F11}" type="sibTrans" cxnId="{E511EB76-6A83-4784-B562-D28D43DE904E}">
      <dgm:prSet/>
      <dgm:spPr/>
      <dgm:t>
        <a:bodyPr/>
        <a:lstStyle/>
        <a:p>
          <a:endParaRPr lang="fr-FR" sz="3200"/>
        </a:p>
      </dgm:t>
    </dgm:pt>
    <dgm:pt modelId="{DE511100-E2AB-469C-ACAC-847590017F5A}">
      <dgm:prSet phldrT="[Texte]" custT="1"/>
      <dgm:spPr/>
      <dgm:t>
        <a:bodyPr/>
        <a:lstStyle/>
        <a:p>
          <a:pPr algn="l"/>
          <a:r>
            <a:rPr lang="fr-FR" sz="1400" dirty="0"/>
            <a:t>Suis-je dans la moyenne avec LE NB ETP de ma catégorie ?</a:t>
          </a:r>
        </a:p>
      </dgm:t>
    </dgm:pt>
    <dgm:pt modelId="{FF6A7E83-5D06-4C7B-8C90-DB5C861F38D1}" type="parTrans" cxnId="{FBE5FDF6-518D-409D-A7FF-DAEE09C1997C}">
      <dgm:prSet custT="1"/>
      <dgm:spPr/>
      <dgm:t>
        <a:bodyPr/>
        <a:lstStyle/>
        <a:p>
          <a:endParaRPr lang="fr-FR" sz="900"/>
        </a:p>
      </dgm:t>
    </dgm:pt>
    <dgm:pt modelId="{E74256B5-FF11-4878-BFF1-2CB179EC0392}" type="sibTrans" cxnId="{FBE5FDF6-518D-409D-A7FF-DAEE09C1997C}">
      <dgm:prSet/>
      <dgm:spPr/>
      <dgm:t>
        <a:bodyPr/>
        <a:lstStyle/>
        <a:p>
          <a:endParaRPr lang="fr-FR" sz="3200"/>
        </a:p>
      </dgm:t>
    </dgm:pt>
    <dgm:pt modelId="{F19AD757-1DE8-4FE3-8686-D1B9FCE7E8CF}">
      <dgm:prSet phldrT="[Texte]" custT="1"/>
      <dgm:spPr/>
      <dgm:t>
        <a:bodyPr/>
        <a:lstStyle/>
        <a:p>
          <a:pPr algn="l"/>
          <a:r>
            <a:rPr lang="fr-FR" sz="1400" dirty="0"/>
            <a:t>LE RAPPORT entre ETP fonctionnels et opérationnels est-il OPTIMAL ?</a:t>
          </a:r>
        </a:p>
      </dgm:t>
    </dgm:pt>
    <dgm:pt modelId="{C3DAE173-7BFC-448A-BD1D-1D224D8F4FD6}" type="parTrans" cxnId="{BA441428-9360-4E7D-9423-5D65A72A9E07}">
      <dgm:prSet custT="1"/>
      <dgm:spPr/>
      <dgm:t>
        <a:bodyPr/>
        <a:lstStyle/>
        <a:p>
          <a:endParaRPr lang="fr-FR" sz="900"/>
        </a:p>
      </dgm:t>
    </dgm:pt>
    <dgm:pt modelId="{04C875B3-6F81-41BC-8B1D-94C3095CF4C4}" type="sibTrans" cxnId="{BA441428-9360-4E7D-9423-5D65A72A9E07}">
      <dgm:prSet/>
      <dgm:spPr/>
      <dgm:t>
        <a:bodyPr/>
        <a:lstStyle/>
        <a:p>
          <a:endParaRPr lang="fr-FR" sz="3200"/>
        </a:p>
      </dgm:t>
    </dgm:pt>
    <dgm:pt modelId="{954E1028-88DD-48E0-B512-6DD4DBB965D9}" type="pres">
      <dgm:prSet presAssocID="{493F74BE-4490-4BF9-B778-4FC021BEC6FF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217A3EC-3633-45EA-B3BA-0B25506B7480}" type="pres">
      <dgm:prSet presAssocID="{493F74BE-4490-4BF9-B778-4FC021BEC6FF}" presName="hierFlow" presStyleCnt="0"/>
      <dgm:spPr/>
    </dgm:pt>
    <dgm:pt modelId="{C6A7A492-54EB-436F-B0A4-42F80E2C6634}" type="pres">
      <dgm:prSet presAssocID="{493F74BE-4490-4BF9-B778-4FC021BEC6FF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4B24D7ED-7B9D-4111-9185-5024B92A1A9C}" type="pres">
      <dgm:prSet presAssocID="{9B1B15D2-46AE-4423-BC9B-E06921ADAFC0}" presName="Name17" presStyleCnt="0"/>
      <dgm:spPr/>
    </dgm:pt>
    <dgm:pt modelId="{596A8ABD-3692-4A14-B351-90F1C7F2F544}" type="pres">
      <dgm:prSet presAssocID="{9B1B15D2-46AE-4423-BC9B-E06921ADAFC0}" presName="level1Shape" presStyleLbl="node0" presStyleIdx="0" presStyleCnt="1">
        <dgm:presLayoutVars>
          <dgm:chPref val="3"/>
        </dgm:presLayoutVars>
      </dgm:prSet>
      <dgm:spPr/>
    </dgm:pt>
    <dgm:pt modelId="{E47B4EDD-E677-4547-B872-3B0CDD5F4C47}" type="pres">
      <dgm:prSet presAssocID="{9B1B15D2-46AE-4423-BC9B-E06921ADAFC0}" presName="hierChild2" presStyleCnt="0"/>
      <dgm:spPr/>
    </dgm:pt>
    <dgm:pt modelId="{CE07AFCD-8112-4204-95BC-FFEED9A89E2D}" type="pres">
      <dgm:prSet presAssocID="{642A71B4-3564-4B6A-A4B3-885141128E14}" presName="Name25" presStyleLbl="parChTrans1D2" presStyleIdx="0" presStyleCnt="4"/>
      <dgm:spPr/>
    </dgm:pt>
    <dgm:pt modelId="{69DB421E-E6F4-4552-A2A3-736B7F89071F}" type="pres">
      <dgm:prSet presAssocID="{642A71B4-3564-4B6A-A4B3-885141128E14}" presName="connTx" presStyleLbl="parChTrans1D2" presStyleIdx="0" presStyleCnt="4"/>
      <dgm:spPr/>
    </dgm:pt>
    <dgm:pt modelId="{10807F4D-E137-4C3F-AA32-AE8B39BE7D2D}" type="pres">
      <dgm:prSet presAssocID="{073A3E55-7B97-4969-9A47-6A07DFFC9649}" presName="Name30" presStyleCnt="0"/>
      <dgm:spPr/>
    </dgm:pt>
    <dgm:pt modelId="{5753575C-4B9B-4F02-AB99-493744F815D0}" type="pres">
      <dgm:prSet presAssocID="{073A3E55-7B97-4969-9A47-6A07DFFC9649}" presName="level2Shape" presStyleLbl="node2" presStyleIdx="0" presStyleCnt="4"/>
      <dgm:spPr/>
    </dgm:pt>
    <dgm:pt modelId="{36D3F093-D361-4C32-ACD0-6B02FA74471B}" type="pres">
      <dgm:prSet presAssocID="{073A3E55-7B97-4969-9A47-6A07DFFC9649}" presName="hierChild3" presStyleCnt="0"/>
      <dgm:spPr/>
    </dgm:pt>
    <dgm:pt modelId="{11297633-2C16-4817-B606-0AFDBA683FF3}" type="pres">
      <dgm:prSet presAssocID="{6F455677-FCFF-424D-9F7E-80D1B433A255}" presName="Name25" presStyleLbl="parChTrans1D3" presStyleIdx="0" presStyleCnt="6"/>
      <dgm:spPr/>
    </dgm:pt>
    <dgm:pt modelId="{E400E114-8DDF-466F-80F2-F41A435DA48C}" type="pres">
      <dgm:prSet presAssocID="{6F455677-FCFF-424D-9F7E-80D1B433A255}" presName="connTx" presStyleLbl="parChTrans1D3" presStyleIdx="0" presStyleCnt="6"/>
      <dgm:spPr/>
    </dgm:pt>
    <dgm:pt modelId="{C90368FA-81B3-4E2C-A0A1-E107BC7B0F34}" type="pres">
      <dgm:prSet presAssocID="{3E438679-21B7-4223-AA7B-9911681F3523}" presName="Name30" presStyleCnt="0"/>
      <dgm:spPr/>
    </dgm:pt>
    <dgm:pt modelId="{E5C462E8-D587-49DF-80F1-7D5D3914232B}" type="pres">
      <dgm:prSet presAssocID="{3E438679-21B7-4223-AA7B-9911681F3523}" presName="level2Shape" presStyleLbl="node3" presStyleIdx="0" presStyleCnt="6" custScaleX="436768"/>
      <dgm:spPr/>
    </dgm:pt>
    <dgm:pt modelId="{053056B0-06DA-4C8D-A154-179BA5359FC8}" type="pres">
      <dgm:prSet presAssocID="{3E438679-21B7-4223-AA7B-9911681F3523}" presName="hierChild3" presStyleCnt="0"/>
      <dgm:spPr/>
    </dgm:pt>
    <dgm:pt modelId="{D9A06CD9-714D-4611-9D8E-FE42C00C6EB2}" type="pres">
      <dgm:prSet presAssocID="{2818A0E1-1F0B-4316-94D2-2FA919968FB5}" presName="Name25" presStyleLbl="parChTrans1D3" presStyleIdx="1" presStyleCnt="6"/>
      <dgm:spPr/>
    </dgm:pt>
    <dgm:pt modelId="{623DDACF-61B8-42A3-BCDD-EAD409080863}" type="pres">
      <dgm:prSet presAssocID="{2818A0E1-1F0B-4316-94D2-2FA919968FB5}" presName="connTx" presStyleLbl="parChTrans1D3" presStyleIdx="1" presStyleCnt="6"/>
      <dgm:spPr/>
    </dgm:pt>
    <dgm:pt modelId="{3D44AF8A-D9AB-457B-83CB-706EDC1453C5}" type="pres">
      <dgm:prSet presAssocID="{AAF314C4-F990-41F0-831B-DDB86060BDF2}" presName="Name30" presStyleCnt="0"/>
      <dgm:spPr/>
    </dgm:pt>
    <dgm:pt modelId="{7E938D14-4294-4FBF-AD09-A427BBF61BD4}" type="pres">
      <dgm:prSet presAssocID="{AAF314C4-F990-41F0-831B-DDB86060BDF2}" presName="level2Shape" presStyleLbl="node3" presStyleIdx="1" presStyleCnt="6" custScaleX="436768"/>
      <dgm:spPr/>
    </dgm:pt>
    <dgm:pt modelId="{35893870-A30D-4225-827B-AD321B857633}" type="pres">
      <dgm:prSet presAssocID="{AAF314C4-F990-41F0-831B-DDB86060BDF2}" presName="hierChild3" presStyleCnt="0"/>
      <dgm:spPr/>
    </dgm:pt>
    <dgm:pt modelId="{2817E44D-746E-433B-9C93-D8A2C59EA726}" type="pres">
      <dgm:prSet presAssocID="{94D80736-7EFE-48EC-B8F6-D5AF97E22342}" presName="Name25" presStyleLbl="parChTrans1D2" presStyleIdx="1" presStyleCnt="4"/>
      <dgm:spPr/>
    </dgm:pt>
    <dgm:pt modelId="{7FA10281-3E53-41A5-951D-472780D6380C}" type="pres">
      <dgm:prSet presAssocID="{94D80736-7EFE-48EC-B8F6-D5AF97E22342}" presName="connTx" presStyleLbl="parChTrans1D2" presStyleIdx="1" presStyleCnt="4"/>
      <dgm:spPr/>
    </dgm:pt>
    <dgm:pt modelId="{FBF664CF-B657-42AB-A8D1-54AEC0577575}" type="pres">
      <dgm:prSet presAssocID="{77B7D2F3-9B7A-4A1A-83F2-D9242F359076}" presName="Name30" presStyleCnt="0"/>
      <dgm:spPr/>
    </dgm:pt>
    <dgm:pt modelId="{EAA0423C-D518-4A9A-AB5A-CE521E8E83DC}" type="pres">
      <dgm:prSet presAssocID="{77B7D2F3-9B7A-4A1A-83F2-D9242F359076}" presName="level2Shape" presStyleLbl="node2" presStyleIdx="1" presStyleCnt="4"/>
      <dgm:spPr/>
    </dgm:pt>
    <dgm:pt modelId="{025A2793-1D86-4BF4-8570-75EEA0CFC8D8}" type="pres">
      <dgm:prSet presAssocID="{77B7D2F3-9B7A-4A1A-83F2-D9242F359076}" presName="hierChild3" presStyleCnt="0"/>
      <dgm:spPr/>
    </dgm:pt>
    <dgm:pt modelId="{40D24F0B-DAFE-4C51-8FE9-59523E8AAC21}" type="pres">
      <dgm:prSet presAssocID="{8468A174-7598-4F49-9CC5-43BFE9AB5ED2}" presName="Name25" presStyleLbl="parChTrans1D3" presStyleIdx="2" presStyleCnt="6"/>
      <dgm:spPr/>
    </dgm:pt>
    <dgm:pt modelId="{B9711FEA-9992-43F7-9830-258CC9F1C7A3}" type="pres">
      <dgm:prSet presAssocID="{8468A174-7598-4F49-9CC5-43BFE9AB5ED2}" presName="connTx" presStyleLbl="parChTrans1D3" presStyleIdx="2" presStyleCnt="6"/>
      <dgm:spPr/>
    </dgm:pt>
    <dgm:pt modelId="{25E04267-8D84-4106-9F8F-BD50228F29C5}" type="pres">
      <dgm:prSet presAssocID="{1BA06448-40FF-4FD0-94BE-B1244F6BA2AC}" presName="Name30" presStyleCnt="0"/>
      <dgm:spPr/>
    </dgm:pt>
    <dgm:pt modelId="{2B1E9D27-185E-44AB-98F2-ACB01DCB6232}" type="pres">
      <dgm:prSet presAssocID="{1BA06448-40FF-4FD0-94BE-B1244F6BA2AC}" presName="level2Shape" presStyleLbl="node3" presStyleIdx="2" presStyleCnt="6" custScaleX="436768"/>
      <dgm:spPr/>
    </dgm:pt>
    <dgm:pt modelId="{C136BD86-06D9-47B7-8639-920EEE090104}" type="pres">
      <dgm:prSet presAssocID="{1BA06448-40FF-4FD0-94BE-B1244F6BA2AC}" presName="hierChild3" presStyleCnt="0"/>
      <dgm:spPr/>
    </dgm:pt>
    <dgm:pt modelId="{2674572A-9C05-4354-BE68-5D146E53F711}" type="pres">
      <dgm:prSet presAssocID="{036F3BCD-D3D5-4B80-970B-00E15F733925}" presName="Name25" presStyleLbl="parChTrans1D2" presStyleIdx="2" presStyleCnt="4"/>
      <dgm:spPr/>
    </dgm:pt>
    <dgm:pt modelId="{C1F98D64-A44B-4565-B89C-4225798083BD}" type="pres">
      <dgm:prSet presAssocID="{036F3BCD-D3D5-4B80-970B-00E15F733925}" presName="connTx" presStyleLbl="parChTrans1D2" presStyleIdx="2" presStyleCnt="4"/>
      <dgm:spPr/>
    </dgm:pt>
    <dgm:pt modelId="{F07BD423-A9F1-4B57-ACF5-EC6A201DBB99}" type="pres">
      <dgm:prSet presAssocID="{F71433B1-2D5A-4541-A361-1135A4C06D0A}" presName="Name30" presStyleCnt="0"/>
      <dgm:spPr/>
    </dgm:pt>
    <dgm:pt modelId="{99C775A6-2896-4E48-B858-6EBD62B09B15}" type="pres">
      <dgm:prSet presAssocID="{F71433B1-2D5A-4541-A361-1135A4C06D0A}" presName="level2Shape" presStyleLbl="node2" presStyleIdx="2" presStyleCnt="4"/>
      <dgm:spPr/>
    </dgm:pt>
    <dgm:pt modelId="{09233F11-E262-46C7-A044-B3C58AD0B735}" type="pres">
      <dgm:prSet presAssocID="{F71433B1-2D5A-4541-A361-1135A4C06D0A}" presName="hierChild3" presStyleCnt="0"/>
      <dgm:spPr/>
    </dgm:pt>
    <dgm:pt modelId="{F414F59A-7D30-43B5-AA99-5ED61A9C7635}" type="pres">
      <dgm:prSet presAssocID="{FF6A7E83-5D06-4C7B-8C90-DB5C861F38D1}" presName="Name25" presStyleLbl="parChTrans1D3" presStyleIdx="3" presStyleCnt="6"/>
      <dgm:spPr/>
    </dgm:pt>
    <dgm:pt modelId="{9FBA45B7-4329-4241-93FA-A77701BC21E7}" type="pres">
      <dgm:prSet presAssocID="{FF6A7E83-5D06-4C7B-8C90-DB5C861F38D1}" presName="connTx" presStyleLbl="parChTrans1D3" presStyleIdx="3" presStyleCnt="6"/>
      <dgm:spPr/>
    </dgm:pt>
    <dgm:pt modelId="{0F0A5474-5D17-469B-8B3D-F7D184478E50}" type="pres">
      <dgm:prSet presAssocID="{DE511100-E2AB-469C-ACAC-847590017F5A}" presName="Name30" presStyleCnt="0"/>
      <dgm:spPr/>
    </dgm:pt>
    <dgm:pt modelId="{C11D3B4B-0513-4794-AE71-9AA3C36D7E0C}" type="pres">
      <dgm:prSet presAssocID="{DE511100-E2AB-469C-ACAC-847590017F5A}" presName="level2Shape" presStyleLbl="node3" presStyleIdx="3" presStyleCnt="6" custScaleX="436768"/>
      <dgm:spPr/>
    </dgm:pt>
    <dgm:pt modelId="{82B10FA5-3A98-4781-B9F2-67736DD43410}" type="pres">
      <dgm:prSet presAssocID="{DE511100-E2AB-469C-ACAC-847590017F5A}" presName="hierChild3" presStyleCnt="0"/>
      <dgm:spPr/>
    </dgm:pt>
    <dgm:pt modelId="{DE73B2E3-23EE-4638-9FC1-3194F5419291}" type="pres">
      <dgm:prSet presAssocID="{C3DAE173-7BFC-448A-BD1D-1D224D8F4FD6}" presName="Name25" presStyleLbl="parChTrans1D3" presStyleIdx="4" presStyleCnt="6"/>
      <dgm:spPr/>
    </dgm:pt>
    <dgm:pt modelId="{C0526299-4A19-4B16-9C6F-AB99EE839139}" type="pres">
      <dgm:prSet presAssocID="{C3DAE173-7BFC-448A-BD1D-1D224D8F4FD6}" presName="connTx" presStyleLbl="parChTrans1D3" presStyleIdx="4" presStyleCnt="6"/>
      <dgm:spPr/>
    </dgm:pt>
    <dgm:pt modelId="{B1E829A3-5DBD-4A54-A73B-221D9F647296}" type="pres">
      <dgm:prSet presAssocID="{F19AD757-1DE8-4FE3-8686-D1B9FCE7E8CF}" presName="Name30" presStyleCnt="0"/>
      <dgm:spPr/>
    </dgm:pt>
    <dgm:pt modelId="{7643775F-16BF-4295-93E5-863582BBB271}" type="pres">
      <dgm:prSet presAssocID="{F19AD757-1DE8-4FE3-8686-D1B9FCE7E8CF}" presName="level2Shape" presStyleLbl="node3" presStyleIdx="4" presStyleCnt="6" custScaleX="436768"/>
      <dgm:spPr/>
    </dgm:pt>
    <dgm:pt modelId="{6B13DC6A-CDE5-4D15-91C7-4CE2DD6A58CE}" type="pres">
      <dgm:prSet presAssocID="{F19AD757-1DE8-4FE3-8686-D1B9FCE7E8CF}" presName="hierChild3" presStyleCnt="0"/>
      <dgm:spPr/>
    </dgm:pt>
    <dgm:pt modelId="{159C08CB-44CF-4720-83CD-9FF9D957A928}" type="pres">
      <dgm:prSet presAssocID="{3127AD2B-F059-4514-93FC-391A0DE1FAE4}" presName="Name25" presStyleLbl="parChTrans1D2" presStyleIdx="3" presStyleCnt="4"/>
      <dgm:spPr/>
    </dgm:pt>
    <dgm:pt modelId="{A200EBFA-77B5-48A0-9B08-0CE3513E74B1}" type="pres">
      <dgm:prSet presAssocID="{3127AD2B-F059-4514-93FC-391A0DE1FAE4}" presName="connTx" presStyleLbl="parChTrans1D2" presStyleIdx="3" presStyleCnt="4"/>
      <dgm:spPr/>
    </dgm:pt>
    <dgm:pt modelId="{D573FFC2-BE6D-40DF-A449-79BAF5F51C38}" type="pres">
      <dgm:prSet presAssocID="{36A9ACB4-189F-4F9C-AEB6-6F54CED0294C}" presName="Name30" presStyleCnt="0"/>
      <dgm:spPr/>
    </dgm:pt>
    <dgm:pt modelId="{6C3968D7-D107-4A64-8F6D-B5D5045FB67C}" type="pres">
      <dgm:prSet presAssocID="{36A9ACB4-189F-4F9C-AEB6-6F54CED0294C}" presName="level2Shape" presStyleLbl="node2" presStyleIdx="3" presStyleCnt="4"/>
      <dgm:spPr/>
    </dgm:pt>
    <dgm:pt modelId="{4CFA04E4-2F17-4C54-93D9-1D7EC81F080C}" type="pres">
      <dgm:prSet presAssocID="{36A9ACB4-189F-4F9C-AEB6-6F54CED0294C}" presName="hierChild3" presStyleCnt="0"/>
      <dgm:spPr/>
    </dgm:pt>
    <dgm:pt modelId="{7ACDDB23-000B-4398-834B-10E1496DF506}" type="pres">
      <dgm:prSet presAssocID="{8E20E3D0-6DB4-4045-8926-0A1D5400E439}" presName="Name25" presStyleLbl="parChTrans1D3" presStyleIdx="5" presStyleCnt="6"/>
      <dgm:spPr/>
    </dgm:pt>
    <dgm:pt modelId="{953ACB4E-2596-4840-966D-12FBF97CDBF7}" type="pres">
      <dgm:prSet presAssocID="{8E20E3D0-6DB4-4045-8926-0A1D5400E439}" presName="connTx" presStyleLbl="parChTrans1D3" presStyleIdx="5" presStyleCnt="6"/>
      <dgm:spPr/>
    </dgm:pt>
    <dgm:pt modelId="{FEFACD45-70D3-41EE-B6D4-A799DCCBEFC2}" type="pres">
      <dgm:prSet presAssocID="{688AAAF1-031E-494C-A670-CFB302EF5BFF}" presName="Name30" presStyleCnt="0"/>
      <dgm:spPr/>
    </dgm:pt>
    <dgm:pt modelId="{AE0B15CA-DD73-4BBA-BC23-A9637769CF6B}" type="pres">
      <dgm:prSet presAssocID="{688AAAF1-031E-494C-A670-CFB302EF5BFF}" presName="level2Shape" presStyleLbl="node3" presStyleIdx="5" presStyleCnt="6" custScaleX="436768"/>
      <dgm:spPr/>
    </dgm:pt>
    <dgm:pt modelId="{ABC2293A-9CAD-4010-9B64-78D6ECE30730}" type="pres">
      <dgm:prSet presAssocID="{688AAAF1-031E-494C-A670-CFB302EF5BFF}" presName="hierChild3" presStyleCnt="0"/>
      <dgm:spPr/>
    </dgm:pt>
    <dgm:pt modelId="{E770BEDD-F25C-4C27-9EE9-96443A8D0BB0}" type="pres">
      <dgm:prSet presAssocID="{493F74BE-4490-4BF9-B778-4FC021BEC6FF}" presName="bgShapesFlow" presStyleCnt="0"/>
      <dgm:spPr/>
    </dgm:pt>
  </dgm:ptLst>
  <dgm:cxnLst>
    <dgm:cxn modelId="{F19CF90B-7FB0-44FA-928B-748940BC2D2D}" type="presOf" srcId="{688AAAF1-031E-494C-A670-CFB302EF5BFF}" destId="{AE0B15CA-DD73-4BBA-BC23-A9637769CF6B}" srcOrd="0" destOrd="0" presId="urn:microsoft.com/office/officeart/2005/8/layout/hierarchy5"/>
    <dgm:cxn modelId="{7DB4280D-4875-4B23-AA3A-AFF8F6C35C37}" srcId="{073A3E55-7B97-4969-9A47-6A07DFFC9649}" destId="{3E438679-21B7-4223-AA7B-9911681F3523}" srcOrd="0" destOrd="0" parTransId="{6F455677-FCFF-424D-9F7E-80D1B433A255}" sibTransId="{826C4B4B-ED46-4ADE-8232-BD11F509E136}"/>
    <dgm:cxn modelId="{3B7D5D0D-CA29-4435-8D86-890AF988BE70}" type="presOf" srcId="{036F3BCD-D3D5-4B80-970B-00E15F733925}" destId="{2674572A-9C05-4354-BE68-5D146E53F711}" srcOrd="0" destOrd="0" presId="urn:microsoft.com/office/officeart/2005/8/layout/hierarchy5"/>
    <dgm:cxn modelId="{0B7CA80D-DE25-4D37-A128-742A4CE00411}" type="presOf" srcId="{8E20E3D0-6DB4-4045-8926-0A1D5400E439}" destId="{7ACDDB23-000B-4398-834B-10E1496DF506}" srcOrd="0" destOrd="0" presId="urn:microsoft.com/office/officeart/2005/8/layout/hierarchy5"/>
    <dgm:cxn modelId="{BE866510-8527-4321-818E-A7C96DD9A224}" type="presOf" srcId="{AAF314C4-F990-41F0-831B-DDB86060BDF2}" destId="{7E938D14-4294-4FBF-AD09-A427BBF61BD4}" srcOrd="0" destOrd="0" presId="urn:microsoft.com/office/officeart/2005/8/layout/hierarchy5"/>
    <dgm:cxn modelId="{7A12C510-40CB-46FB-BA3A-78B3E420F2AB}" type="presOf" srcId="{2818A0E1-1F0B-4316-94D2-2FA919968FB5}" destId="{D9A06CD9-714D-4611-9D8E-FE42C00C6EB2}" srcOrd="0" destOrd="0" presId="urn:microsoft.com/office/officeart/2005/8/layout/hierarchy5"/>
    <dgm:cxn modelId="{BA441428-9360-4E7D-9423-5D65A72A9E07}" srcId="{F71433B1-2D5A-4541-A361-1135A4C06D0A}" destId="{F19AD757-1DE8-4FE3-8686-D1B9FCE7E8CF}" srcOrd="1" destOrd="0" parTransId="{C3DAE173-7BFC-448A-BD1D-1D224D8F4FD6}" sibTransId="{04C875B3-6F81-41BC-8B1D-94C3095CF4C4}"/>
    <dgm:cxn modelId="{EEA06232-F19D-49E4-ACFE-80DFE3C784C5}" type="presOf" srcId="{3127AD2B-F059-4514-93FC-391A0DE1FAE4}" destId="{159C08CB-44CF-4720-83CD-9FF9D957A928}" srcOrd="0" destOrd="0" presId="urn:microsoft.com/office/officeart/2005/8/layout/hierarchy5"/>
    <dgm:cxn modelId="{D3043738-A32E-486C-919B-3D03ECA2F109}" type="presOf" srcId="{073A3E55-7B97-4969-9A47-6A07DFFC9649}" destId="{5753575C-4B9B-4F02-AB99-493744F815D0}" srcOrd="0" destOrd="0" presId="urn:microsoft.com/office/officeart/2005/8/layout/hierarchy5"/>
    <dgm:cxn modelId="{F6A3CA3F-54E8-4797-93C3-8FCB4809A734}" type="presOf" srcId="{77B7D2F3-9B7A-4A1A-83F2-D9242F359076}" destId="{EAA0423C-D518-4A9A-AB5A-CE521E8E83DC}" srcOrd="0" destOrd="0" presId="urn:microsoft.com/office/officeart/2005/8/layout/hierarchy5"/>
    <dgm:cxn modelId="{0ED6EC3F-820A-4D96-B329-591E715613C2}" type="presOf" srcId="{9B1B15D2-46AE-4423-BC9B-E06921ADAFC0}" destId="{596A8ABD-3692-4A14-B351-90F1C7F2F544}" srcOrd="0" destOrd="0" presId="urn:microsoft.com/office/officeart/2005/8/layout/hierarchy5"/>
    <dgm:cxn modelId="{80B6B240-47E6-4347-8D5F-27C7623E4F3D}" type="presOf" srcId="{C3DAE173-7BFC-448A-BD1D-1D224D8F4FD6}" destId="{C0526299-4A19-4B16-9C6F-AB99EE839139}" srcOrd="1" destOrd="0" presId="urn:microsoft.com/office/officeart/2005/8/layout/hierarchy5"/>
    <dgm:cxn modelId="{B3BB2D43-76A0-45D7-849D-C0A617539645}" srcId="{9B1B15D2-46AE-4423-BC9B-E06921ADAFC0}" destId="{77B7D2F3-9B7A-4A1A-83F2-D9242F359076}" srcOrd="1" destOrd="0" parTransId="{94D80736-7EFE-48EC-B8F6-D5AF97E22342}" sibTransId="{A41AD913-B68F-418F-9905-E55CE67EF8DB}"/>
    <dgm:cxn modelId="{C3BF384A-6DF0-441E-81FA-97619670B97B}" type="presOf" srcId="{8468A174-7598-4F49-9CC5-43BFE9AB5ED2}" destId="{B9711FEA-9992-43F7-9830-258CC9F1C7A3}" srcOrd="1" destOrd="0" presId="urn:microsoft.com/office/officeart/2005/8/layout/hierarchy5"/>
    <dgm:cxn modelId="{D372104B-126B-4000-BEFB-C44383392524}" srcId="{9B1B15D2-46AE-4423-BC9B-E06921ADAFC0}" destId="{073A3E55-7B97-4969-9A47-6A07DFFC9649}" srcOrd="0" destOrd="0" parTransId="{642A71B4-3564-4B6A-A4B3-885141128E14}" sibTransId="{096C7D7D-B199-4B39-88BA-9C0AE38C6DE8}"/>
    <dgm:cxn modelId="{163A946D-9769-4552-B507-14D1B6F6B0F6}" type="presOf" srcId="{C3DAE173-7BFC-448A-BD1D-1D224D8F4FD6}" destId="{DE73B2E3-23EE-4638-9FC1-3194F5419291}" srcOrd="0" destOrd="0" presId="urn:microsoft.com/office/officeart/2005/8/layout/hierarchy5"/>
    <dgm:cxn modelId="{5AD78B72-08E5-4951-A506-4E65D42BEA19}" type="presOf" srcId="{FF6A7E83-5D06-4C7B-8C90-DB5C861F38D1}" destId="{F414F59A-7D30-43B5-AA99-5ED61A9C7635}" srcOrd="0" destOrd="0" presId="urn:microsoft.com/office/officeart/2005/8/layout/hierarchy5"/>
    <dgm:cxn modelId="{112BE975-8537-44D3-8A29-D30C00F501B9}" type="presOf" srcId="{2818A0E1-1F0B-4316-94D2-2FA919968FB5}" destId="{623DDACF-61B8-42A3-BCDD-EAD409080863}" srcOrd="1" destOrd="0" presId="urn:microsoft.com/office/officeart/2005/8/layout/hierarchy5"/>
    <dgm:cxn modelId="{3A192A56-919F-4ECC-A522-7B688687ED61}" srcId="{073A3E55-7B97-4969-9A47-6A07DFFC9649}" destId="{AAF314C4-F990-41F0-831B-DDB86060BDF2}" srcOrd="1" destOrd="0" parTransId="{2818A0E1-1F0B-4316-94D2-2FA919968FB5}" sibTransId="{7D073255-27DA-4DCF-83A8-0F9FF2B93EE0}"/>
    <dgm:cxn modelId="{AE539476-E933-411B-A404-055212687DAF}" type="presOf" srcId="{493F74BE-4490-4BF9-B778-4FC021BEC6FF}" destId="{954E1028-88DD-48E0-B512-6DD4DBB965D9}" srcOrd="0" destOrd="0" presId="urn:microsoft.com/office/officeart/2005/8/layout/hierarchy5"/>
    <dgm:cxn modelId="{C337EA56-ED93-4D8F-B70B-AA7598B1A88A}" type="presOf" srcId="{3127AD2B-F059-4514-93FC-391A0DE1FAE4}" destId="{A200EBFA-77B5-48A0-9B08-0CE3513E74B1}" srcOrd="1" destOrd="0" presId="urn:microsoft.com/office/officeart/2005/8/layout/hierarchy5"/>
    <dgm:cxn modelId="{E511EB76-6A83-4784-B562-D28D43DE904E}" srcId="{9B1B15D2-46AE-4423-BC9B-E06921ADAFC0}" destId="{F71433B1-2D5A-4541-A361-1135A4C06D0A}" srcOrd="2" destOrd="0" parTransId="{036F3BCD-D3D5-4B80-970B-00E15F733925}" sibTransId="{EC8431FA-122C-471D-B19F-2D0601EE3F11}"/>
    <dgm:cxn modelId="{8FB22C7E-A8DC-4AF7-B937-624EE3F1671B}" type="presOf" srcId="{94D80736-7EFE-48EC-B8F6-D5AF97E22342}" destId="{2817E44D-746E-433B-9C93-D8A2C59EA726}" srcOrd="0" destOrd="0" presId="urn:microsoft.com/office/officeart/2005/8/layout/hierarchy5"/>
    <dgm:cxn modelId="{1026CF85-00FD-441E-92CD-4A05034520B3}" type="presOf" srcId="{3E438679-21B7-4223-AA7B-9911681F3523}" destId="{E5C462E8-D587-49DF-80F1-7D5D3914232B}" srcOrd="0" destOrd="0" presId="urn:microsoft.com/office/officeart/2005/8/layout/hierarchy5"/>
    <dgm:cxn modelId="{B9B7BB87-3ACB-4A25-A7E6-2C2C425DA5F5}" type="presOf" srcId="{036F3BCD-D3D5-4B80-970B-00E15F733925}" destId="{C1F98D64-A44B-4565-B89C-4225798083BD}" srcOrd="1" destOrd="0" presId="urn:microsoft.com/office/officeart/2005/8/layout/hierarchy5"/>
    <dgm:cxn modelId="{7DCE908C-18B9-4DD1-ACC0-1EBEAF2FF2F5}" type="presOf" srcId="{8468A174-7598-4F49-9CC5-43BFE9AB5ED2}" destId="{40D24F0B-DAFE-4C51-8FE9-59523E8AAC21}" srcOrd="0" destOrd="0" presId="urn:microsoft.com/office/officeart/2005/8/layout/hierarchy5"/>
    <dgm:cxn modelId="{BB99EE93-294F-48B9-AE3B-A8F9BD171607}" type="presOf" srcId="{1BA06448-40FF-4FD0-94BE-B1244F6BA2AC}" destId="{2B1E9D27-185E-44AB-98F2-ACB01DCB6232}" srcOrd="0" destOrd="0" presId="urn:microsoft.com/office/officeart/2005/8/layout/hierarchy5"/>
    <dgm:cxn modelId="{08E45398-5A66-41EE-8CB1-210B57C5D5D8}" type="presOf" srcId="{94D80736-7EFE-48EC-B8F6-D5AF97E22342}" destId="{7FA10281-3E53-41A5-951D-472780D6380C}" srcOrd="1" destOrd="0" presId="urn:microsoft.com/office/officeart/2005/8/layout/hierarchy5"/>
    <dgm:cxn modelId="{2F5D7FA6-7310-4AF9-9892-E2E0BCFE0365}" type="presOf" srcId="{F19AD757-1DE8-4FE3-8686-D1B9FCE7E8CF}" destId="{7643775F-16BF-4295-93E5-863582BBB271}" srcOrd="0" destOrd="0" presId="urn:microsoft.com/office/officeart/2005/8/layout/hierarchy5"/>
    <dgm:cxn modelId="{F7B7D2A9-46AB-49B9-8954-9DC401D38D59}" type="presOf" srcId="{F71433B1-2D5A-4541-A361-1135A4C06D0A}" destId="{99C775A6-2896-4E48-B858-6EBD62B09B15}" srcOrd="0" destOrd="0" presId="urn:microsoft.com/office/officeart/2005/8/layout/hierarchy5"/>
    <dgm:cxn modelId="{4C79A0B7-5AFF-480D-AA7D-618332726267}" srcId="{36A9ACB4-189F-4F9C-AEB6-6F54CED0294C}" destId="{688AAAF1-031E-494C-A670-CFB302EF5BFF}" srcOrd="0" destOrd="0" parTransId="{8E20E3D0-6DB4-4045-8926-0A1D5400E439}" sibTransId="{3979D211-F6C6-47E4-9618-A51B5DFBA0F2}"/>
    <dgm:cxn modelId="{D2FEA4D2-182C-44A0-932D-4F95481B52AA}" srcId="{77B7D2F3-9B7A-4A1A-83F2-D9242F359076}" destId="{1BA06448-40FF-4FD0-94BE-B1244F6BA2AC}" srcOrd="0" destOrd="0" parTransId="{8468A174-7598-4F49-9CC5-43BFE9AB5ED2}" sibTransId="{A9E62FEB-1F7A-4B85-BBBA-F7B78FF88DC9}"/>
    <dgm:cxn modelId="{1E5612D3-E82F-4580-B1DB-F6233B05D73E}" type="presOf" srcId="{FF6A7E83-5D06-4C7B-8C90-DB5C861F38D1}" destId="{9FBA45B7-4329-4241-93FA-A77701BC21E7}" srcOrd="1" destOrd="0" presId="urn:microsoft.com/office/officeart/2005/8/layout/hierarchy5"/>
    <dgm:cxn modelId="{3A0329D6-CF78-4751-A172-DB62064B5DBF}" type="presOf" srcId="{6F455677-FCFF-424D-9F7E-80D1B433A255}" destId="{E400E114-8DDF-466F-80F2-F41A435DA48C}" srcOrd="1" destOrd="0" presId="urn:microsoft.com/office/officeart/2005/8/layout/hierarchy5"/>
    <dgm:cxn modelId="{D09FF3E4-4AF4-4E95-B4C5-F3FDD17E2B52}" type="presOf" srcId="{642A71B4-3564-4B6A-A4B3-885141128E14}" destId="{CE07AFCD-8112-4204-95BC-FFEED9A89E2D}" srcOrd="0" destOrd="0" presId="urn:microsoft.com/office/officeart/2005/8/layout/hierarchy5"/>
    <dgm:cxn modelId="{62FB68E7-67A1-4E46-BDFA-0743B46FAC41}" srcId="{493F74BE-4490-4BF9-B778-4FC021BEC6FF}" destId="{9B1B15D2-46AE-4423-BC9B-E06921ADAFC0}" srcOrd="0" destOrd="0" parTransId="{3731798D-8536-4E1C-BC30-734F4867B180}" sibTransId="{AF5BD50D-42A3-463A-B6FF-E1399FCD6615}"/>
    <dgm:cxn modelId="{A5A6C5EE-38DE-4126-A33A-A7CE8A78664B}" type="presOf" srcId="{6F455677-FCFF-424D-9F7E-80D1B433A255}" destId="{11297633-2C16-4817-B606-0AFDBA683FF3}" srcOrd="0" destOrd="0" presId="urn:microsoft.com/office/officeart/2005/8/layout/hierarchy5"/>
    <dgm:cxn modelId="{1BC9B1EF-72D0-4F6A-BC01-2F7E9962E4F5}" type="presOf" srcId="{DE511100-E2AB-469C-ACAC-847590017F5A}" destId="{C11D3B4B-0513-4794-AE71-9AA3C36D7E0C}" srcOrd="0" destOrd="0" presId="urn:microsoft.com/office/officeart/2005/8/layout/hierarchy5"/>
    <dgm:cxn modelId="{7454B9EF-4514-4AD7-97DF-988801A3607F}" type="presOf" srcId="{642A71B4-3564-4B6A-A4B3-885141128E14}" destId="{69DB421E-E6F4-4552-A2A3-736B7F89071F}" srcOrd="1" destOrd="0" presId="urn:microsoft.com/office/officeart/2005/8/layout/hierarchy5"/>
    <dgm:cxn modelId="{FBE5FDF6-518D-409D-A7FF-DAEE09C1997C}" srcId="{F71433B1-2D5A-4541-A361-1135A4C06D0A}" destId="{DE511100-E2AB-469C-ACAC-847590017F5A}" srcOrd="0" destOrd="0" parTransId="{FF6A7E83-5D06-4C7B-8C90-DB5C861F38D1}" sibTransId="{E74256B5-FF11-4878-BFF1-2CB179EC0392}"/>
    <dgm:cxn modelId="{D7AAACFB-95FF-411E-94B0-7C8CE800453D}" srcId="{9B1B15D2-46AE-4423-BC9B-E06921ADAFC0}" destId="{36A9ACB4-189F-4F9C-AEB6-6F54CED0294C}" srcOrd="3" destOrd="0" parTransId="{3127AD2B-F059-4514-93FC-391A0DE1FAE4}" sibTransId="{44351ED5-A542-4048-BE35-CE3DE9E8C72A}"/>
    <dgm:cxn modelId="{036A6AFE-539D-411B-A6F8-4B14B52CFB83}" type="presOf" srcId="{8E20E3D0-6DB4-4045-8926-0A1D5400E439}" destId="{953ACB4E-2596-4840-966D-12FBF97CDBF7}" srcOrd="1" destOrd="0" presId="urn:microsoft.com/office/officeart/2005/8/layout/hierarchy5"/>
    <dgm:cxn modelId="{74E9C9FE-A1EC-4CBC-9A81-C40D22B95C5F}" type="presOf" srcId="{36A9ACB4-189F-4F9C-AEB6-6F54CED0294C}" destId="{6C3968D7-D107-4A64-8F6D-B5D5045FB67C}" srcOrd="0" destOrd="0" presId="urn:microsoft.com/office/officeart/2005/8/layout/hierarchy5"/>
    <dgm:cxn modelId="{7699C34E-4DAB-4B5C-B29F-A21811CA54E6}" type="presParOf" srcId="{954E1028-88DD-48E0-B512-6DD4DBB965D9}" destId="{B217A3EC-3633-45EA-B3BA-0B25506B7480}" srcOrd="0" destOrd="0" presId="urn:microsoft.com/office/officeart/2005/8/layout/hierarchy5"/>
    <dgm:cxn modelId="{89F0C303-73CC-45B4-B22E-0D17FB1D9CD8}" type="presParOf" srcId="{B217A3EC-3633-45EA-B3BA-0B25506B7480}" destId="{C6A7A492-54EB-436F-B0A4-42F80E2C6634}" srcOrd="0" destOrd="0" presId="urn:microsoft.com/office/officeart/2005/8/layout/hierarchy5"/>
    <dgm:cxn modelId="{6EA875FA-8221-4EEA-9B59-28DF4FB19C0F}" type="presParOf" srcId="{C6A7A492-54EB-436F-B0A4-42F80E2C6634}" destId="{4B24D7ED-7B9D-4111-9185-5024B92A1A9C}" srcOrd="0" destOrd="0" presId="urn:microsoft.com/office/officeart/2005/8/layout/hierarchy5"/>
    <dgm:cxn modelId="{3C619448-75AC-48A2-8752-BCDE0FA9F2D8}" type="presParOf" srcId="{4B24D7ED-7B9D-4111-9185-5024B92A1A9C}" destId="{596A8ABD-3692-4A14-B351-90F1C7F2F544}" srcOrd="0" destOrd="0" presId="urn:microsoft.com/office/officeart/2005/8/layout/hierarchy5"/>
    <dgm:cxn modelId="{667A4A28-1BF6-4AFD-A607-8CB710DE0FCB}" type="presParOf" srcId="{4B24D7ED-7B9D-4111-9185-5024B92A1A9C}" destId="{E47B4EDD-E677-4547-B872-3B0CDD5F4C47}" srcOrd="1" destOrd="0" presId="urn:microsoft.com/office/officeart/2005/8/layout/hierarchy5"/>
    <dgm:cxn modelId="{BA3768D3-3031-4D91-8DDB-423B2AEE4D18}" type="presParOf" srcId="{E47B4EDD-E677-4547-B872-3B0CDD5F4C47}" destId="{CE07AFCD-8112-4204-95BC-FFEED9A89E2D}" srcOrd="0" destOrd="0" presId="urn:microsoft.com/office/officeart/2005/8/layout/hierarchy5"/>
    <dgm:cxn modelId="{9ADA0339-B5EB-492C-B888-ED0715A689BF}" type="presParOf" srcId="{CE07AFCD-8112-4204-95BC-FFEED9A89E2D}" destId="{69DB421E-E6F4-4552-A2A3-736B7F89071F}" srcOrd="0" destOrd="0" presId="urn:microsoft.com/office/officeart/2005/8/layout/hierarchy5"/>
    <dgm:cxn modelId="{70E85E32-6B4C-4410-B452-48235748ABF6}" type="presParOf" srcId="{E47B4EDD-E677-4547-B872-3B0CDD5F4C47}" destId="{10807F4D-E137-4C3F-AA32-AE8B39BE7D2D}" srcOrd="1" destOrd="0" presId="urn:microsoft.com/office/officeart/2005/8/layout/hierarchy5"/>
    <dgm:cxn modelId="{3C680319-25C8-44E9-A3D1-A16A442524C6}" type="presParOf" srcId="{10807F4D-E137-4C3F-AA32-AE8B39BE7D2D}" destId="{5753575C-4B9B-4F02-AB99-493744F815D0}" srcOrd="0" destOrd="0" presId="urn:microsoft.com/office/officeart/2005/8/layout/hierarchy5"/>
    <dgm:cxn modelId="{8E121564-AE1F-4EEE-AEBA-4B53F66F7C95}" type="presParOf" srcId="{10807F4D-E137-4C3F-AA32-AE8B39BE7D2D}" destId="{36D3F093-D361-4C32-ACD0-6B02FA74471B}" srcOrd="1" destOrd="0" presId="urn:microsoft.com/office/officeart/2005/8/layout/hierarchy5"/>
    <dgm:cxn modelId="{DE4551B5-1CC7-4D09-89C3-CE999E2D2292}" type="presParOf" srcId="{36D3F093-D361-4C32-ACD0-6B02FA74471B}" destId="{11297633-2C16-4817-B606-0AFDBA683FF3}" srcOrd="0" destOrd="0" presId="urn:microsoft.com/office/officeart/2005/8/layout/hierarchy5"/>
    <dgm:cxn modelId="{9CF00CB8-CBD2-4216-BC23-29A17E8D4F46}" type="presParOf" srcId="{11297633-2C16-4817-B606-0AFDBA683FF3}" destId="{E400E114-8DDF-466F-80F2-F41A435DA48C}" srcOrd="0" destOrd="0" presId="urn:microsoft.com/office/officeart/2005/8/layout/hierarchy5"/>
    <dgm:cxn modelId="{7F280D23-9011-4506-8D1A-95AED23D0FDF}" type="presParOf" srcId="{36D3F093-D361-4C32-ACD0-6B02FA74471B}" destId="{C90368FA-81B3-4E2C-A0A1-E107BC7B0F34}" srcOrd="1" destOrd="0" presId="urn:microsoft.com/office/officeart/2005/8/layout/hierarchy5"/>
    <dgm:cxn modelId="{0C08299F-5E05-4234-B735-DE04A0B8EE76}" type="presParOf" srcId="{C90368FA-81B3-4E2C-A0A1-E107BC7B0F34}" destId="{E5C462E8-D587-49DF-80F1-7D5D3914232B}" srcOrd="0" destOrd="0" presId="urn:microsoft.com/office/officeart/2005/8/layout/hierarchy5"/>
    <dgm:cxn modelId="{45B06113-4971-463F-BD94-4EFF0B999A9D}" type="presParOf" srcId="{C90368FA-81B3-4E2C-A0A1-E107BC7B0F34}" destId="{053056B0-06DA-4C8D-A154-179BA5359FC8}" srcOrd="1" destOrd="0" presId="urn:microsoft.com/office/officeart/2005/8/layout/hierarchy5"/>
    <dgm:cxn modelId="{DE73161E-07CB-45B3-8415-885B2BDF184B}" type="presParOf" srcId="{36D3F093-D361-4C32-ACD0-6B02FA74471B}" destId="{D9A06CD9-714D-4611-9D8E-FE42C00C6EB2}" srcOrd="2" destOrd="0" presId="urn:microsoft.com/office/officeart/2005/8/layout/hierarchy5"/>
    <dgm:cxn modelId="{C6A8DB33-8C1B-40E6-A276-F2AA19BD18B5}" type="presParOf" srcId="{D9A06CD9-714D-4611-9D8E-FE42C00C6EB2}" destId="{623DDACF-61B8-42A3-BCDD-EAD409080863}" srcOrd="0" destOrd="0" presId="urn:microsoft.com/office/officeart/2005/8/layout/hierarchy5"/>
    <dgm:cxn modelId="{D68DA5CE-8AF3-4110-B9FA-5E4ABF709993}" type="presParOf" srcId="{36D3F093-D361-4C32-ACD0-6B02FA74471B}" destId="{3D44AF8A-D9AB-457B-83CB-706EDC1453C5}" srcOrd="3" destOrd="0" presId="urn:microsoft.com/office/officeart/2005/8/layout/hierarchy5"/>
    <dgm:cxn modelId="{DB82B40F-768D-4746-B495-D299B942245E}" type="presParOf" srcId="{3D44AF8A-D9AB-457B-83CB-706EDC1453C5}" destId="{7E938D14-4294-4FBF-AD09-A427BBF61BD4}" srcOrd="0" destOrd="0" presId="urn:microsoft.com/office/officeart/2005/8/layout/hierarchy5"/>
    <dgm:cxn modelId="{07A4D562-9BD3-4C38-B9E9-6A4C7B331365}" type="presParOf" srcId="{3D44AF8A-D9AB-457B-83CB-706EDC1453C5}" destId="{35893870-A30D-4225-827B-AD321B857633}" srcOrd="1" destOrd="0" presId="urn:microsoft.com/office/officeart/2005/8/layout/hierarchy5"/>
    <dgm:cxn modelId="{A16EE564-AD67-4817-B429-52D50416613E}" type="presParOf" srcId="{E47B4EDD-E677-4547-B872-3B0CDD5F4C47}" destId="{2817E44D-746E-433B-9C93-D8A2C59EA726}" srcOrd="2" destOrd="0" presId="urn:microsoft.com/office/officeart/2005/8/layout/hierarchy5"/>
    <dgm:cxn modelId="{38B5BF70-E4A7-4937-B108-8B5356BD475A}" type="presParOf" srcId="{2817E44D-746E-433B-9C93-D8A2C59EA726}" destId="{7FA10281-3E53-41A5-951D-472780D6380C}" srcOrd="0" destOrd="0" presId="urn:microsoft.com/office/officeart/2005/8/layout/hierarchy5"/>
    <dgm:cxn modelId="{6DDBC4FD-A8A9-4B50-859E-F492C3D2EB20}" type="presParOf" srcId="{E47B4EDD-E677-4547-B872-3B0CDD5F4C47}" destId="{FBF664CF-B657-42AB-A8D1-54AEC0577575}" srcOrd="3" destOrd="0" presId="urn:microsoft.com/office/officeart/2005/8/layout/hierarchy5"/>
    <dgm:cxn modelId="{DFCF23F3-B4E2-4063-9AF6-E4D3FFC5BA43}" type="presParOf" srcId="{FBF664CF-B657-42AB-A8D1-54AEC0577575}" destId="{EAA0423C-D518-4A9A-AB5A-CE521E8E83DC}" srcOrd="0" destOrd="0" presId="urn:microsoft.com/office/officeart/2005/8/layout/hierarchy5"/>
    <dgm:cxn modelId="{C4EACCF5-1A17-44C1-A2CF-C73529949ADC}" type="presParOf" srcId="{FBF664CF-B657-42AB-A8D1-54AEC0577575}" destId="{025A2793-1D86-4BF4-8570-75EEA0CFC8D8}" srcOrd="1" destOrd="0" presId="urn:microsoft.com/office/officeart/2005/8/layout/hierarchy5"/>
    <dgm:cxn modelId="{606A4460-E021-4904-934E-873AF60F1A11}" type="presParOf" srcId="{025A2793-1D86-4BF4-8570-75EEA0CFC8D8}" destId="{40D24F0B-DAFE-4C51-8FE9-59523E8AAC21}" srcOrd="0" destOrd="0" presId="urn:microsoft.com/office/officeart/2005/8/layout/hierarchy5"/>
    <dgm:cxn modelId="{D37A3BBE-A03F-44DE-981C-85AD09F527F3}" type="presParOf" srcId="{40D24F0B-DAFE-4C51-8FE9-59523E8AAC21}" destId="{B9711FEA-9992-43F7-9830-258CC9F1C7A3}" srcOrd="0" destOrd="0" presId="urn:microsoft.com/office/officeart/2005/8/layout/hierarchy5"/>
    <dgm:cxn modelId="{471BAB57-4767-42DD-A584-AA060672CFAC}" type="presParOf" srcId="{025A2793-1D86-4BF4-8570-75EEA0CFC8D8}" destId="{25E04267-8D84-4106-9F8F-BD50228F29C5}" srcOrd="1" destOrd="0" presId="urn:microsoft.com/office/officeart/2005/8/layout/hierarchy5"/>
    <dgm:cxn modelId="{7919B730-B9FB-4922-A88D-85790003EF2E}" type="presParOf" srcId="{25E04267-8D84-4106-9F8F-BD50228F29C5}" destId="{2B1E9D27-185E-44AB-98F2-ACB01DCB6232}" srcOrd="0" destOrd="0" presId="urn:microsoft.com/office/officeart/2005/8/layout/hierarchy5"/>
    <dgm:cxn modelId="{909A4085-E64D-4FED-BBA1-563854798A67}" type="presParOf" srcId="{25E04267-8D84-4106-9F8F-BD50228F29C5}" destId="{C136BD86-06D9-47B7-8639-920EEE090104}" srcOrd="1" destOrd="0" presId="urn:microsoft.com/office/officeart/2005/8/layout/hierarchy5"/>
    <dgm:cxn modelId="{FCED2F31-3887-498D-9C3B-68D0B060F231}" type="presParOf" srcId="{E47B4EDD-E677-4547-B872-3B0CDD5F4C47}" destId="{2674572A-9C05-4354-BE68-5D146E53F711}" srcOrd="4" destOrd="0" presId="urn:microsoft.com/office/officeart/2005/8/layout/hierarchy5"/>
    <dgm:cxn modelId="{0006AF3A-1B63-4828-B35A-837F2DAA68C9}" type="presParOf" srcId="{2674572A-9C05-4354-BE68-5D146E53F711}" destId="{C1F98D64-A44B-4565-B89C-4225798083BD}" srcOrd="0" destOrd="0" presId="urn:microsoft.com/office/officeart/2005/8/layout/hierarchy5"/>
    <dgm:cxn modelId="{45AAECCA-F33B-45C7-86FD-0F9C6B5601B6}" type="presParOf" srcId="{E47B4EDD-E677-4547-B872-3B0CDD5F4C47}" destId="{F07BD423-A9F1-4B57-ACF5-EC6A201DBB99}" srcOrd="5" destOrd="0" presId="urn:microsoft.com/office/officeart/2005/8/layout/hierarchy5"/>
    <dgm:cxn modelId="{11989F6A-27F0-4E6A-A234-49A716C1FD6D}" type="presParOf" srcId="{F07BD423-A9F1-4B57-ACF5-EC6A201DBB99}" destId="{99C775A6-2896-4E48-B858-6EBD62B09B15}" srcOrd="0" destOrd="0" presId="urn:microsoft.com/office/officeart/2005/8/layout/hierarchy5"/>
    <dgm:cxn modelId="{A71FFC9F-97E4-4E8B-B0A2-11B7D6DA4D53}" type="presParOf" srcId="{F07BD423-A9F1-4B57-ACF5-EC6A201DBB99}" destId="{09233F11-E262-46C7-A044-B3C58AD0B735}" srcOrd="1" destOrd="0" presId="urn:microsoft.com/office/officeart/2005/8/layout/hierarchy5"/>
    <dgm:cxn modelId="{9AAF1BA5-C5B1-4ACA-A346-28CFDC3DA221}" type="presParOf" srcId="{09233F11-E262-46C7-A044-B3C58AD0B735}" destId="{F414F59A-7D30-43B5-AA99-5ED61A9C7635}" srcOrd="0" destOrd="0" presId="urn:microsoft.com/office/officeart/2005/8/layout/hierarchy5"/>
    <dgm:cxn modelId="{B479B094-7B22-4B19-BAD2-7D9AFBEF19C1}" type="presParOf" srcId="{F414F59A-7D30-43B5-AA99-5ED61A9C7635}" destId="{9FBA45B7-4329-4241-93FA-A77701BC21E7}" srcOrd="0" destOrd="0" presId="urn:microsoft.com/office/officeart/2005/8/layout/hierarchy5"/>
    <dgm:cxn modelId="{00A51F51-78DB-4F89-AE0C-86F109664C99}" type="presParOf" srcId="{09233F11-E262-46C7-A044-B3C58AD0B735}" destId="{0F0A5474-5D17-469B-8B3D-F7D184478E50}" srcOrd="1" destOrd="0" presId="urn:microsoft.com/office/officeart/2005/8/layout/hierarchy5"/>
    <dgm:cxn modelId="{BB3EC86B-1219-4288-BE9A-0810BA4803DD}" type="presParOf" srcId="{0F0A5474-5D17-469B-8B3D-F7D184478E50}" destId="{C11D3B4B-0513-4794-AE71-9AA3C36D7E0C}" srcOrd="0" destOrd="0" presId="urn:microsoft.com/office/officeart/2005/8/layout/hierarchy5"/>
    <dgm:cxn modelId="{EC9E4D2D-5CAE-41F3-9FB5-DFBB0AD1437D}" type="presParOf" srcId="{0F0A5474-5D17-469B-8B3D-F7D184478E50}" destId="{82B10FA5-3A98-4781-B9F2-67736DD43410}" srcOrd="1" destOrd="0" presId="urn:microsoft.com/office/officeart/2005/8/layout/hierarchy5"/>
    <dgm:cxn modelId="{A975CA0B-6A82-4455-A0BF-1933B0A3D769}" type="presParOf" srcId="{09233F11-E262-46C7-A044-B3C58AD0B735}" destId="{DE73B2E3-23EE-4638-9FC1-3194F5419291}" srcOrd="2" destOrd="0" presId="urn:microsoft.com/office/officeart/2005/8/layout/hierarchy5"/>
    <dgm:cxn modelId="{11DF7817-2A0A-41A5-BB4D-47542495858A}" type="presParOf" srcId="{DE73B2E3-23EE-4638-9FC1-3194F5419291}" destId="{C0526299-4A19-4B16-9C6F-AB99EE839139}" srcOrd="0" destOrd="0" presId="urn:microsoft.com/office/officeart/2005/8/layout/hierarchy5"/>
    <dgm:cxn modelId="{F44BF109-E3DD-49F9-94E2-08C55D48F97B}" type="presParOf" srcId="{09233F11-E262-46C7-A044-B3C58AD0B735}" destId="{B1E829A3-5DBD-4A54-A73B-221D9F647296}" srcOrd="3" destOrd="0" presId="urn:microsoft.com/office/officeart/2005/8/layout/hierarchy5"/>
    <dgm:cxn modelId="{3FEC980E-1881-4677-976A-79085A6D9E81}" type="presParOf" srcId="{B1E829A3-5DBD-4A54-A73B-221D9F647296}" destId="{7643775F-16BF-4295-93E5-863582BBB271}" srcOrd="0" destOrd="0" presId="urn:microsoft.com/office/officeart/2005/8/layout/hierarchy5"/>
    <dgm:cxn modelId="{F13264C9-4C70-48F0-94B6-01A707F60D7A}" type="presParOf" srcId="{B1E829A3-5DBD-4A54-A73B-221D9F647296}" destId="{6B13DC6A-CDE5-4D15-91C7-4CE2DD6A58CE}" srcOrd="1" destOrd="0" presId="urn:microsoft.com/office/officeart/2005/8/layout/hierarchy5"/>
    <dgm:cxn modelId="{B3DF1730-16E3-407C-AD0D-20BB20E8D88F}" type="presParOf" srcId="{E47B4EDD-E677-4547-B872-3B0CDD5F4C47}" destId="{159C08CB-44CF-4720-83CD-9FF9D957A928}" srcOrd="6" destOrd="0" presId="urn:microsoft.com/office/officeart/2005/8/layout/hierarchy5"/>
    <dgm:cxn modelId="{F51715EA-A576-4F06-8147-2457B03ADD20}" type="presParOf" srcId="{159C08CB-44CF-4720-83CD-9FF9D957A928}" destId="{A200EBFA-77B5-48A0-9B08-0CE3513E74B1}" srcOrd="0" destOrd="0" presId="urn:microsoft.com/office/officeart/2005/8/layout/hierarchy5"/>
    <dgm:cxn modelId="{3CC391A9-36B0-4060-A100-80F9EF905A6D}" type="presParOf" srcId="{E47B4EDD-E677-4547-B872-3B0CDD5F4C47}" destId="{D573FFC2-BE6D-40DF-A449-79BAF5F51C38}" srcOrd="7" destOrd="0" presId="urn:microsoft.com/office/officeart/2005/8/layout/hierarchy5"/>
    <dgm:cxn modelId="{A57EA100-EDAE-422C-8390-265D9A88A9FD}" type="presParOf" srcId="{D573FFC2-BE6D-40DF-A449-79BAF5F51C38}" destId="{6C3968D7-D107-4A64-8F6D-B5D5045FB67C}" srcOrd="0" destOrd="0" presId="urn:microsoft.com/office/officeart/2005/8/layout/hierarchy5"/>
    <dgm:cxn modelId="{D9BF8EE3-E33A-48D0-875E-8DF01B3A3704}" type="presParOf" srcId="{D573FFC2-BE6D-40DF-A449-79BAF5F51C38}" destId="{4CFA04E4-2F17-4C54-93D9-1D7EC81F080C}" srcOrd="1" destOrd="0" presId="urn:microsoft.com/office/officeart/2005/8/layout/hierarchy5"/>
    <dgm:cxn modelId="{393BD14F-DD1D-4E10-8242-329700533ADC}" type="presParOf" srcId="{4CFA04E4-2F17-4C54-93D9-1D7EC81F080C}" destId="{7ACDDB23-000B-4398-834B-10E1496DF506}" srcOrd="0" destOrd="0" presId="urn:microsoft.com/office/officeart/2005/8/layout/hierarchy5"/>
    <dgm:cxn modelId="{597F4337-0B9A-460F-8C33-0B0BF744B1CB}" type="presParOf" srcId="{7ACDDB23-000B-4398-834B-10E1496DF506}" destId="{953ACB4E-2596-4840-966D-12FBF97CDBF7}" srcOrd="0" destOrd="0" presId="urn:microsoft.com/office/officeart/2005/8/layout/hierarchy5"/>
    <dgm:cxn modelId="{FCA5624B-63E3-4590-A804-F21BB766CDD7}" type="presParOf" srcId="{4CFA04E4-2F17-4C54-93D9-1D7EC81F080C}" destId="{FEFACD45-70D3-41EE-B6D4-A799DCCBEFC2}" srcOrd="1" destOrd="0" presId="urn:microsoft.com/office/officeart/2005/8/layout/hierarchy5"/>
    <dgm:cxn modelId="{648D9B57-2727-4F62-87AC-7C096C30349E}" type="presParOf" srcId="{FEFACD45-70D3-41EE-B6D4-A799DCCBEFC2}" destId="{AE0B15CA-DD73-4BBA-BC23-A9637769CF6B}" srcOrd="0" destOrd="0" presId="urn:microsoft.com/office/officeart/2005/8/layout/hierarchy5"/>
    <dgm:cxn modelId="{22CD693B-91EA-465D-9A1C-2E8CAB682AB5}" type="presParOf" srcId="{FEFACD45-70D3-41EE-B6D4-A799DCCBEFC2}" destId="{ABC2293A-9CAD-4010-9B64-78D6ECE30730}" srcOrd="1" destOrd="0" presId="urn:microsoft.com/office/officeart/2005/8/layout/hierarchy5"/>
    <dgm:cxn modelId="{E8A5B8E4-ACA8-4995-92ED-2EC216245E8C}" type="presParOf" srcId="{954E1028-88DD-48E0-B512-6DD4DBB965D9}" destId="{E770BEDD-F25C-4C27-9EE9-96443A8D0BB0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93F74BE-4490-4BF9-B778-4FC021BEC6FF}" type="doc">
      <dgm:prSet loTypeId="urn:microsoft.com/office/officeart/2005/8/layout/hierarchy5" loCatId="hierarchy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fr-FR"/>
        </a:p>
      </dgm:t>
    </dgm:pt>
    <dgm:pt modelId="{9B1B15D2-46AE-4423-BC9B-E06921ADAFC0}">
      <dgm:prSet phldrT="[Texte]"/>
      <dgm:spPr/>
      <dgm:t>
        <a:bodyPr/>
        <a:lstStyle/>
        <a:p>
          <a:r>
            <a:rPr lang="fr-FR" dirty="0"/>
            <a:t>INDICATEURS ITT</a:t>
          </a:r>
        </a:p>
      </dgm:t>
    </dgm:pt>
    <dgm:pt modelId="{3731798D-8536-4E1C-BC30-734F4867B180}" type="parTrans" cxnId="{62FB68E7-67A1-4E46-BDFA-0743B46FAC41}">
      <dgm:prSet/>
      <dgm:spPr/>
      <dgm:t>
        <a:bodyPr/>
        <a:lstStyle/>
        <a:p>
          <a:endParaRPr lang="fr-FR"/>
        </a:p>
      </dgm:t>
    </dgm:pt>
    <dgm:pt modelId="{AF5BD50D-42A3-463A-B6FF-E1399FCD6615}" type="sibTrans" cxnId="{62FB68E7-67A1-4E46-BDFA-0743B46FAC41}">
      <dgm:prSet/>
      <dgm:spPr/>
      <dgm:t>
        <a:bodyPr/>
        <a:lstStyle/>
        <a:p>
          <a:endParaRPr lang="fr-FR"/>
        </a:p>
      </dgm:t>
    </dgm:pt>
    <dgm:pt modelId="{073A3E55-7B97-4969-9A47-6A07DFFC9649}">
      <dgm:prSet phldrT="[Texte]"/>
      <dgm:spPr/>
      <dgm:t>
        <a:bodyPr/>
        <a:lstStyle/>
        <a:p>
          <a:r>
            <a:rPr lang="fr-FR" dirty="0"/>
            <a:t>ACCESSIBILITE</a:t>
          </a:r>
        </a:p>
      </dgm:t>
    </dgm:pt>
    <dgm:pt modelId="{642A71B4-3564-4B6A-A4B3-885141128E14}" type="parTrans" cxnId="{D372104B-126B-4000-BEFB-C44383392524}">
      <dgm:prSet/>
      <dgm:spPr/>
      <dgm:t>
        <a:bodyPr/>
        <a:lstStyle/>
        <a:p>
          <a:endParaRPr lang="fr-FR"/>
        </a:p>
      </dgm:t>
    </dgm:pt>
    <dgm:pt modelId="{096C7D7D-B199-4B39-88BA-9C0AE38C6DE8}" type="sibTrans" cxnId="{D372104B-126B-4000-BEFB-C44383392524}">
      <dgm:prSet/>
      <dgm:spPr/>
      <dgm:t>
        <a:bodyPr/>
        <a:lstStyle/>
        <a:p>
          <a:endParaRPr lang="fr-FR"/>
        </a:p>
      </dgm:t>
    </dgm:pt>
    <dgm:pt modelId="{44620375-A125-42B4-848C-C78A99126565}">
      <dgm:prSet phldrT="[Texte]"/>
      <dgm:spPr/>
      <dgm:t>
        <a:bodyPr/>
        <a:lstStyle/>
        <a:p>
          <a:r>
            <a:rPr lang="fr-FR" dirty="0"/>
            <a:t>ATTRACTIVITE</a:t>
          </a:r>
        </a:p>
      </dgm:t>
    </dgm:pt>
    <dgm:pt modelId="{7A782472-01E8-4380-8E44-03E49ACBA30D}" type="parTrans" cxnId="{92A464AF-4617-4605-B251-196987EA4923}">
      <dgm:prSet/>
      <dgm:spPr/>
      <dgm:t>
        <a:bodyPr/>
        <a:lstStyle/>
        <a:p>
          <a:endParaRPr lang="fr-FR"/>
        </a:p>
      </dgm:t>
    </dgm:pt>
    <dgm:pt modelId="{7EEF23AB-7938-4FD3-922C-85637075F219}" type="sibTrans" cxnId="{92A464AF-4617-4605-B251-196987EA4923}">
      <dgm:prSet/>
      <dgm:spPr/>
      <dgm:t>
        <a:bodyPr/>
        <a:lstStyle/>
        <a:p>
          <a:endParaRPr lang="fr-FR"/>
        </a:p>
      </dgm:t>
    </dgm:pt>
    <dgm:pt modelId="{2FC6F20F-4F59-4AB0-A280-F0CB9BE01034}">
      <dgm:prSet phldrT="[Texte]"/>
      <dgm:spPr/>
      <dgm:t>
        <a:bodyPr/>
        <a:lstStyle/>
        <a:p>
          <a:r>
            <a:rPr lang="fr-FR" dirty="0"/>
            <a:t>OFFRE EN TOURISME DE SEJOUR</a:t>
          </a:r>
        </a:p>
      </dgm:t>
    </dgm:pt>
    <dgm:pt modelId="{F41C60B2-D570-4AE1-95A8-F9F94172C862}" type="parTrans" cxnId="{B2E2449F-1AE2-44E4-AE4C-99B01D03AD4F}">
      <dgm:prSet/>
      <dgm:spPr/>
      <dgm:t>
        <a:bodyPr/>
        <a:lstStyle/>
        <a:p>
          <a:endParaRPr lang="fr-FR"/>
        </a:p>
      </dgm:t>
    </dgm:pt>
    <dgm:pt modelId="{DB022FA9-D368-48C5-B619-169D6BF2A970}" type="sibTrans" cxnId="{B2E2449F-1AE2-44E4-AE4C-99B01D03AD4F}">
      <dgm:prSet/>
      <dgm:spPr/>
      <dgm:t>
        <a:bodyPr/>
        <a:lstStyle/>
        <a:p>
          <a:endParaRPr lang="fr-FR"/>
        </a:p>
      </dgm:t>
    </dgm:pt>
    <dgm:pt modelId="{02002FB6-8520-4BB1-88A4-C99AEA2C37D2}">
      <dgm:prSet phldrT="[Texte]"/>
      <dgm:spPr/>
      <dgm:t>
        <a:bodyPr/>
        <a:lstStyle/>
        <a:p>
          <a:r>
            <a:rPr lang="fr-FR" dirty="0"/>
            <a:t>OFFRE EN TOURISME D’EXCURSION</a:t>
          </a:r>
        </a:p>
      </dgm:t>
    </dgm:pt>
    <dgm:pt modelId="{DA18440F-B260-4E38-B8A2-3E017EB7E9CB}" type="parTrans" cxnId="{8BB0E7E2-864F-4625-918E-056952BAD20D}">
      <dgm:prSet/>
      <dgm:spPr/>
      <dgm:t>
        <a:bodyPr/>
        <a:lstStyle/>
        <a:p>
          <a:endParaRPr lang="fr-FR"/>
        </a:p>
      </dgm:t>
    </dgm:pt>
    <dgm:pt modelId="{58E3F0E5-5447-4CAD-95D9-5EC955ED1833}" type="sibTrans" cxnId="{8BB0E7E2-864F-4625-918E-056952BAD20D}">
      <dgm:prSet/>
      <dgm:spPr/>
      <dgm:t>
        <a:bodyPr/>
        <a:lstStyle/>
        <a:p>
          <a:endParaRPr lang="fr-FR"/>
        </a:p>
      </dgm:t>
    </dgm:pt>
    <dgm:pt modelId="{15922C5E-DEA5-402B-8ABC-F5D630710F61}">
      <dgm:prSet phldrT="[Texte]"/>
      <dgm:spPr/>
      <dgm:t>
        <a:bodyPr/>
        <a:lstStyle/>
        <a:p>
          <a:r>
            <a:rPr lang="fr-FR" dirty="0"/>
            <a:t>Mon territoire est-il facilement accessible ?</a:t>
          </a:r>
        </a:p>
      </dgm:t>
    </dgm:pt>
    <dgm:pt modelId="{32B2BFC1-32FE-4FBA-ACF9-37F7F61CAA0C}" type="parTrans" cxnId="{1C869357-38EB-403B-A80D-11397CB4746F}">
      <dgm:prSet/>
      <dgm:spPr/>
      <dgm:t>
        <a:bodyPr/>
        <a:lstStyle/>
        <a:p>
          <a:endParaRPr lang="fr-FR"/>
        </a:p>
      </dgm:t>
    </dgm:pt>
    <dgm:pt modelId="{770CFEDD-8C44-4C96-B64E-1E8B99F775A3}" type="sibTrans" cxnId="{1C869357-38EB-403B-A80D-11397CB4746F}">
      <dgm:prSet/>
      <dgm:spPr/>
      <dgm:t>
        <a:bodyPr/>
        <a:lstStyle/>
        <a:p>
          <a:endParaRPr lang="fr-FR"/>
        </a:p>
      </dgm:t>
    </dgm:pt>
    <dgm:pt modelId="{9FFE2EA4-A8CA-420F-B4D3-E479F9085AAD}">
      <dgm:prSet phldrT="[Texte]"/>
      <dgm:spPr/>
      <dgm:t>
        <a:bodyPr/>
        <a:lstStyle/>
        <a:p>
          <a:r>
            <a:rPr lang="fr-FR" dirty="0"/>
            <a:t>Mon territoire dispose-t-il d’éléments comme des sites naturels, de monuments, des événements ?</a:t>
          </a:r>
        </a:p>
      </dgm:t>
    </dgm:pt>
    <dgm:pt modelId="{4EC87D8A-5CAB-4553-8411-05497B62EC91}" type="parTrans" cxnId="{F6A792B2-E76D-4B40-9ECE-CE7CC991D044}">
      <dgm:prSet/>
      <dgm:spPr/>
      <dgm:t>
        <a:bodyPr/>
        <a:lstStyle/>
        <a:p>
          <a:endParaRPr lang="fr-FR"/>
        </a:p>
      </dgm:t>
    </dgm:pt>
    <dgm:pt modelId="{96721EF1-0E90-43FC-9FA7-8D525FF93EA8}" type="sibTrans" cxnId="{F6A792B2-E76D-4B40-9ECE-CE7CC991D044}">
      <dgm:prSet/>
      <dgm:spPr/>
      <dgm:t>
        <a:bodyPr/>
        <a:lstStyle/>
        <a:p>
          <a:endParaRPr lang="fr-FR"/>
        </a:p>
      </dgm:t>
    </dgm:pt>
    <dgm:pt modelId="{1EFAEA98-1E7D-4B98-9D8D-C53616972D75}">
      <dgm:prSet phldrT="[Texte]"/>
      <dgm:spPr/>
      <dgm:t>
        <a:bodyPr/>
        <a:lstStyle/>
        <a:p>
          <a:r>
            <a:rPr lang="fr-FR" dirty="0"/>
            <a:t>Mon territoire est-il équipé pour accueillir les </a:t>
          </a:r>
          <a:r>
            <a:rPr lang="fr-FR" dirty="0" err="1"/>
            <a:t>séjournants</a:t>
          </a:r>
          <a:r>
            <a:rPr lang="fr-FR" dirty="0"/>
            <a:t> ? (en lits, en restauration en mise en tourisme du territoire)</a:t>
          </a:r>
        </a:p>
      </dgm:t>
    </dgm:pt>
    <dgm:pt modelId="{B6439F6F-E3AE-4A1A-9340-99E8B389FF58}" type="parTrans" cxnId="{45CB0CC0-3667-42DC-9207-995699937BBB}">
      <dgm:prSet/>
      <dgm:spPr/>
      <dgm:t>
        <a:bodyPr/>
        <a:lstStyle/>
        <a:p>
          <a:endParaRPr lang="fr-FR"/>
        </a:p>
      </dgm:t>
    </dgm:pt>
    <dgm:pt modelId="{6004925B-612C-4B8E-8520-B55A793E8EBF}" type="sibTrans" cxnId="{45CB0CC0-3667-42DC-9207-995699937BBB}">
      <dgm:prSet/>
      <dgm:spPr/>
      <dgm:t>
        <a:bodyPr/>
        <a:lstStyle/>
        <a:p>
          <a:endParaRPr lang="fr-FR"/>
        </a:p>
      </dgm:t>
    </dgm:pt>
    <dgm:pt modelId="{58C0716C-9D51-498D-B110-C7068306A521}">
      <dgm:prSet phldrT="[Texte]"/>
      <dgm:spPr/>
      <dgm:t>
        <a:bodyPr/>
        <a:lstStyle/>
        <a:p>
          <a:r>
            <a:rPr lang="fr-FR" dirty="0"/>
            <a:t>Mon territoire est-il équipé pour accueillir les excursionnistes ? (espaces de balade aménagées, restauration, mise en tourisme du territoire)</a:t>
          </a:r>
        </a:p>
      </dgm:t>
    </dgm:pt>
    <dgm:pt modelId="{7C60F312-80DB-4366-8B79-0E54F36D76D3}" type="parTrans" cxnId="{53A08CCA-01CC-4E08-BA62-E7508A318D8F}">
      <dgm:prSet/>
      <dgm:spPr/>
      <dgm:t>
        <a:bodyPr/>
        <a:lstStyle/>
        <a:p>
          <a:endParaRPr lang="fr-FR"/>
        </a:p>
      </dgm:t>
    </dgm:pt>
    <dgm:pt modelId="{B5102891-85EE-46F1-90F3-5FAF50705B3C}" type="sibTrans" cxnId="{53A08CCA-01CC-4E08-BA62-E7508A318D8F}">
      <dgm:prSet/>
      <dgm:spPr/>
      <dgm:t>
        <a:bodyPr/>
        <a:lstStyle/>
        <a:p>
          <a:endParaRPr lang="fr-FR"/>
        </a:p>
      </dgm:t>
    </dgm:pt>
    <dgm:pt modelId="{181B9086-9981-4C01-9274-F8FEDA64806D}" type="pres">
      <dgm:prSet presAssocID="{493F74BE-4490-4BF9-B778-4FC021BEC6FF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8A83F6D-8265-4F13-BDFE-C214D1DB96D3}" type="pres">
      <dgm:prSet presAssocID="{493F74BE-4490-4BF9-B778-4FC021BEC6FF}" presName="hierFlow" presStyleCnt="0"/>
      <dgm:spPr/>
    </dgm:pt>
    <dgm:pt modelId="{A1F953E9-ACB0-4669-B492-A426ED9DFEBB}" type="pres">
      <dgm:prSet presAssocID="{493F74BE-4490-4BF9-B778-4FC021BEC6FF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CE2B527A-1CCC-4CBE-9C9B-A436D0103DA7}" type="pres">
      <dgm:prSet presAssocID="{9B1B15D2-46AE-4423-BC9B-E06921ADAFC0}" presName="Name17" presStyleCnt="0"/>
      <dgm:spPr/>
    </dgm:pt>
    <dgm:pt modelId="{FEF17B75-F101-4DCE-8251-E1BA980F8C58}" type="pres">
      <dgm:prSet presAssocID="{9B1B15D2-46AE-4423-BC9B-E06921ADAFC0}" presName="level1Shape" presStyleLbl="node0" presStyleIdx="0" presStyleCnt="1">
        <dgm:presLayoutVars>
          <dgm:chPref val="3"/>
        </dgm:presLayoutVars>
      </dgm:prSet>
      <dgm:spPr/>
    </dgm:pt>
    <dgm:pt modelId="{F08828F8-35ED-4425-BA35-0435694B2459}" type="pres">
      <dgm:prSet presAssocID="{9B1B15D2-46AE-4423-BC9B-E06921ADAFC0}" presName="hierChild2" presStyleCnt="0"/>
      <dgm:spPr/>
    </dgm:pt>
    <dgm:pt modelId="{89E948B3-1E96-43B2-956E-C9F661B23258}" type="pres">
      <dgm:prSet presAssocID="{642A71B4-3564-4B6A-A4B3-885141128E14}" presName="Name25" presStyleLbl="parChTrans1D2" presStyleIdx="0" presStyleCnt="4"/>
      <dgm:spPr/>
    </dgm:pt>
    <dgm:pt modelId="{05DE2842-3851-4DB0-82BA-E0139C7426DE}" type="pres">
      <dgm:prSet presAssocID="{642A71B4-3564-4B6A-A4B3-885141128E14}" presName="connTx" presStyleLbl="parChTrans1D2" presStyleIdx="0" presStyleCnt="4"/>
      <dgm:spPr/>
    </dgm:pt>
    <dgm:pt modelId="{D873511D-C494-4BC1-943F-981E47EA9B05}" type="pres">
      <dgm:prSet presAssocID="{073A3E55-7B97-4969-9A47-6A07DFFC9649}" presName="Name30" presStyleCnt="0"/>
      <dgm:spPr/>
    </dgm:pt>
    <dgm:pt modelId="{1253B650-7060-4AAE-B35E-11996F4B9842}" type="pres">
      <dgm:prSet presAssocID="{073A3E55-7B97-4969-9A47-6A07DFFC9649}" presName="level2Shape" presStyleLbl="node2" presStyleIdx="0" presStyleCnt="4"/>
      <dgm:spPr/>
    </dgm:pt>
    <dgm:pt modelId="{94155A77-ECE9-414F-A52B-24C64563C087}" type="pres">
      <dgm:prSet presAssocID="{073A3E55-7B97-4969-9A47-6A07DFFC9649}" presName="hierChild3" presStyleCnt="0"/>
      <dgm:spPr/>
    </dgm:pt>
    <dgm:pt modelId="{2F04D7D9-7514-48A2-97B7-CCD981558614}" type="pres">
      <dgm:prSet presAssocID="{32B2BFC1-32FE-4FBA-ACF9-37F7F61CAA0C}" presName="Name25" presStyleLbl="parChTrans1D3" presStyleIdx="0" presStyleCnt="4"/>
      <dgm:spPr/>
    </dgm:pt>
    <dgm:pt modelId="{13106465-6AEC-482F-B071-E369A2D81BEB}" type="pres">
      <dgm:prSet presAssocID="{32B2BFC1-32FE-4FBA-ACF9-37F7F61CAA0C}" presName="connTx" presStyleLbl="parChTrans1D3" presStyleIdx="0" presStyleCnt="4"/>
      <dgm:spPr/>
    </dgm:pt>
    <dgm:pt modelId="{97699098-2A95-4C7E-B0A7-6CA09F588E36}" type="pres">
      <dgm:prSet presAssocID="{15922C5E-DEA5-402B-8ABC-F5D630710F61}" presName="Name30" presStyleCnt="0"/>
      <dgm:spPr/>
    </dgm:pt>
    <dgm:pt modelId="{8A03FE23-9DA4-495B-99CA-300C57828568}" type="pres">
      <dgm:prSet presAssocID="{15922C5E-DEA5-402B-8ABC-F5D630710F61}" presName="level2Shape" presStyleLbl="node3" presStyleIdx="0" presStyleCnt="4"/>
      <dgm:spPr/>
    </dgm:pt>
    <dgm:pt modelId="{09A85D50-3016-4787-BD85-CEF862B0AFBF}" type="pres">
      <dgm:prSet presAssocID="{15922C5E-DEA5-402B-8ABC-F5D630710F61}" presName="hierChild3" presStyleCnt="0"/>
      <dgm:spPr/>
    </dgm:pt>
    <dgm:pt modelId="{E73A9658-53DA-4DB1-A8B7-04E6CB9D8095}" type="pres">
      <dgm:prSet presAssocID="{7A782472-01E8-4380-8E44-03E49ACBA30D}" presName="Name25" presStyleLbl="parChTrans1D2" presStyleIdx="1" presStyleCnt="4"/>
      <dgm:spPr/>
    </dgm:pt>
    <dgm:pt modelId="{431444D5-00EE-478D-8DEF-6FA173CE8DCC}" type="pres">
      <dgm:prSet presAssocID="{7A782472-01E8-4380-8E44-03E49ACBA30D}" presName="connTx" presStyleLbl="parChTrans1D2" presStyleIdx="1" presStyleCnt="4"/>
      <dgm:spPr/>
    </dgm:pt>
    <dgm:pt modelId="{DC3E4B39-E4DC-4C9A-A221-2471D2FE5B65}" type="pres">
      <dgm:prSet presAssocID="{44620375-A125-42B4-848C-C78A99126565}" presName="Name30" presStyleCnt="0"/>
      <dgm:spPr/>
    </dgm:pt>
    <dgm:pt modelId="{461B63D4-646B-4DE9-93F4-36C58F7111E1}" type="pres">
      <dgm:prSet presAssocID="{44620375-A125-42B4-848C-C78A99126565}" presName="level2Shape" presStyleLbl="node2" presStyleIdx="1" presStyleCnt="4"/>
      <dgm:spPr/>
    </dgm:pt>
    <dgm:pt modelId="{71D76C6D-1A65-44AA-9FE4-A86968EEAFF5}" type="pres">
      <dgm:prSet presAssocID="{44620375-A125-42B4-848C-C78A99126565}" presName="hierChild3" presStyleCnt="0"/>
      <dgm:spPr/>
    </dgm:pt>
    <dgm:pt modelId="{D7B94166-E559-4D37-A80D-3F57E0DF1980}" type="pres">
      <dgm:prSet presAssocID="{4EC87D8A-5CAB-4553-8411-05497B62EC91}" presName="Name25" presStyleLbl="parChTrans1D3" presStyleIdx="1" presStyleCnt="4"/>
      <dgm:spPr/>
    </dgm:pt>
    <dgm:pt modelId="{1E41D0D7-D5B7-4B40-90B1-9F6FDFE1CFCE}" type="pres">
      <dgm:prSet presAssocID="{4EC87D8A-5CAB-4553-8411-05497B62EC91}" presName="connTx" presStyleLbl="parChTrans1D3" presStyleIdx="1" presStyleCnt="4"/>
      <dgm:spPr/>
    </dgm:pt>
    <dgm:pt modelId="{8A4CCF37-2C21-4811-AD6F-911670B25D45}" type="pres">
      <dgm:prSet presAssocID="{9FFE2EA4-A8CA-420F-B4D3-E479F9085AAD}" presName="Name30" presStyleCnt="0"/>
      <dgm:spPr/>
    </dgm:pt>
    <dgm:pt modelId="{8A4838FA-2C37-4310-B12C-6D83B2E3C845}" type="pres">
      <dgm:prSet presAssocID="{9FFE2EA4-A8CA-420F-B4D3-E479F9085AAD}" presName="level2Shape" presStyleLbl="node3" presStyleIdx="1" presStyleCnt="4"/>
      <dgm:spPr/>
    </dgm:pt>
    <dgm:pt modelId="{F211E3BD-8FEA-4AF1-BF51-856628303BA6}" type="pres">
      <dgm:prSet presAssocID="{9FFE2EA4-A8CA-420F-B4D3-E479F9085AAD}" presName="hierChild3" presStyleCnt="0"/>
      <dgm:spPr/>
    </dgm:pt>
    <dgm:pt modelId="{37F8E081-4CB1-45CE-8CCB-0DA7231DA627}" type="pres">
      <dgm:prSet presAssocID="{F41C60B2-D570-4AE1-95A8-F9F94172C862}" presName="Name25" presStyleLbl="parChTrans1D2" presStyleIdx="2" presStyleCnt="4"/>
      <dgm:spPr/>
    </dgm:pt>
    <dgm:pt modelId="{76508B59-033F-4158-A428-144103340C3B}" type="pres">
      <dgm:prSet presAssocID="{F41C60B2-D570-4AE1-95A8-F9F94172C862}" presName="connTx" presStyleLbl="parChTrans1D2" presStyleIdx="2" presStyleCnt="4"/>
      <dgm:spPr/>
    </dgm:pt>
    <dgm:pt modelId="{20C94014-257E-4036-A732-D7DDC848919D}" type="pres">
      <dgm:prSet presAssocID="{2FC6F20F-4F59-4AB0-A280-F0CB9BE01034}" presName="Name30" presStyleCnt="0"/>
      <dgm:spPr/>
    </dgm:pt>
    <dgm:pt modelId="{D065B8E2-676B-4130-9225-93C2A60FD0A0}" type="pres">
      <dgm:prSet presAssocID="{2FC6F20F-4F59-4AB0-A280-F0CB9BE01034}" presName="level2Shape" presStyleLbl="node2" presStyleIdx="2" presStyleCnt="4"/>
      <dgm:spPr/>
    </dgm:pt>
    <dgm:pt modelId="{C80503F6-0277-45A2-9320-AC6B6F0185E2}" type="pres">
      <dgm:prSet presAssocID="{2FC6F20F-4F59-4AB0-A280-F0CB9BE01034}" presName="hierChild3" presStyleCnt="0"/>
      <dgm:spPr/>
    </dgm:pt>
    <dgm:pt modelId="{606998FD-B64E-4D5F-916B-AB99312E9DC7}" type="pres">
      <dgm:prSet presAssocID="{B6439F6F-E3AE-4A1A-9340-99E8B389FF58}" presName="Name25" presStyleLbl="parChTrans1D3" presStyleIdx="2" presStyleCnt="4"/>
      <dgm:spPr/>
    </dgm:pt>
    <dgm:pt modelId="{1E38703F-E14D-4CF4-9256-06467EF492E2}" type="pres">
      <dgm:prSet presAssocID="{B6439F6F-E3AE-4A1A-9340-99E8B389FF58}" presName="connTx" presStyleLbl="parChTrans1D3" presStyleIdx="2" presStyleCnt="4"/>
      <dgm:spPr/>
    </dgm:pt>
    <dgm:pt modelId="{33A03193-A577-4121-BB70-E717E936460D}" type="pres">
      <dgm:prSet presAssocID="{1EFAEA98-1E7D-4B98-9D8D-C53616972D75}" presName="Name30" presStyleCnt="0"/>
      <dgm:spPr/>
    </dgm:pt>
    <dgm:pt modelId="{EF8E4213-D03A-4543-9DEE-24C4046811AB}" type="pres">
      <dgm:prSet presAssocID="{1EFAEA98-1E7D-4B98-9D8D-C53616972D75}" presName="level2Shape" presStyleLbl="node3" presStyleIdx="2" presStyleCnt="4"/>
      <dgm:spPr/>
    </dgm:pt>
    <dgm:pt modelId="{7BB2A7DC-0DEF-4C23-939C-854323CC6AD7}" type="pres">
      <dgm:prSet presAssocID="{1EFAEA98-1E7D-4B98-9D8D-C53616972D75}" presName="hierChild3" presStyleCnt="0"/>
      <dgm:spPr/>
    </dgm:pt>
    <dgm:pt modelId="{E075AF57-D3E4-4215-A086-DCB8C5719DA9}" type="pres">
      <dgm:prSet presAssocID="{DA18440F-B260-4E38-B8A2-3E017EB7E9CB}" presName="Name25" presStyleLbl="parChTrans1D2" presStyleIdx="3" presStyleCnt="4"/>
      <dgm:spPr/>
    </dgm:pt>
    <dgm:pt modelId="{0F673902-CA17-4B11-AB34-3C2B439C9584}" type="pres">
      <dgm:prSet presAssocID="{DA18440F-B260-4E38-B8A2-3E017EB7E9CB}" presName="connTx" presStyleLbl="parChTrans1D2" presStyleIdx="3" presStyleCnt="4"/>
      <dgm:spPr/>
    </dgm:pt>
    <dgm:pt modelId="{C70D8521-22E2-49A4-999A-B52C5AD7A083}" type="pres">
      <dgm:prSet presAssocID="{02002FB6-8520-4BB1-88A4-C99AEA2C37D2}" presName="Name30" presStyleCnt="0"/>
      <dgm:spPr/>
    </dgm:pt>
    <dgm:pt modelId="{0A754393-0789-42F4-84EA-785C2E0EA74C}" type="pres">
      <dgm:prSet presAssocID="{02002FB6-8520-4BB1-88A4-C99AEA2C37D2}" presName="level2Shape" presStyleLbl="node2" presStyleIdx="3" presStyleCnt="4"/>
      <dgm:spPr/>
    </dgm:pt>
    <dgm:pt modelId="{2CE6E5CE-4AEC-4F74-9458-ED3FC0E16D82}" type="pres">
      <dgm:prSet presAssocID="{02002FB6-8520-4BB1-88A4-C99AEA2C37D2}" presName="hierChild3" presStyleCnt="0"/>
      <dgm:spPr/>
    </dgm:pt>
    <dgm:pt modelId="{C2DFFEAF-5E9C-4B49-9421-3985D93CCA41}" type="pres">
      <dgm:prSet presAssocID="{7C60F312-80DB-4366-8B79-0E54F36D76D3}" presName="Name25" presStyleLbl="parChTrans1D3" presStyleIdx="3" presStyleCnt="4"/>
      <dgm:spPr/>
    </dgm:pt>
    <dgm:pt modelId="{638C242F-2983-4812-872A-C4DD32E545CE}" type="pres">
      <dgm:prSet presAssocID="{7C60F312-80DB-4366-8B79-0E54F36D76D3}" presName="connTx" presStyleLbl="parChTrans1D3" presStyleIdx="3" presStyleCnt="4"/>
      <dgm:spPr/>
    </dgm:pt>
    <dgm:pt modelId="{1977184D-3C5F-44D7-BDE7-B1C0DD5EFDA1}" type="pres">
      <dgm:prSet presAssocID="{58C0716C-9D51-498D-B110-C7068306A521}" presName="Name30" presStyleCnt="0"/>
      <dgm:spPr/>
    </dgm:pt>
    <dgm:pt modelId="{B6CC1B29-63B5-4C0D-9477-425D6CB8BC5F}" type="pres">
      <dgm:prSet presAssocID="{58C0716C-9D51-498D-B110-C7068306A521}" presName="level2Shape" presStyleLbl="node3" presStyleIdx="3" presStyleCnt="4"/>
      <dgm:spPr/>
    </dgm:pt>
    <dgm:pt modelId="{CB5C7927-E140-42DF-81D6-C102CD08D70A}" type="pres">
      <dgm:prSet presAssocID="{58C0716C-9D51-498D-B110-C7068306A521}" presName="hierChild3" presStyleCnt="0"/>
      <dgm:spPr/>
    </dgm:pt>
    <dgm:pt modelId="{E4388965-8680-4204-8EDF-9096869B40AF}" type="pres">
      <dgm:prSet presAssocID="{493F74BE-4490-4BF9-B778-4FC021BEC6FF}" presName="bgShapesFlow" presStyleCnt="0"/>
      <dgm:spPr/>
    </dgm:pt>
  </dgm:ptLst>
  <dgm:cxnLst>
    <dgm:cxn modelId="{ACBA5C00-8DDA-443C-8559-F6A477D14E50}" type="presOf" srcId="{32B2BFC1-32FE-4FBA-ACF9-37F7F61CAA0C}" destId="{2F04D7D9-7514-48A2-97B7-CCD981558614}" srcOrd="0" destOrd="0" presId="urn:microsoft.com/office/officeart/2005/8/layout/hierarchy5"/>
    <dgm:cxn modelId="{3D965A06-6E86-490A-A793-58673E5C4CE8}" type="presOf" srcId="{F41C60B2-D570-4AE1-95A8-F9F94172C862}" destId="{76508B59-033F-4158-A428-144103340C3B}" srcOrd="1" destOrd="0" presId="urn:microsoft.com/office/officeart/2005/8/layout/hierarchy5"/>
    <dgm:cxn modelId="{A73A101D-1CF9-48E7-9F46-A0D4319B8650}" type="presOf" srcId="{7C60F312-80DB-4366-8B79-0E54F36D76D3}" destId="{C2DFFEAF-5E9C-4B49-9421-3985D93CCA41}" srcOrd="0" destOrd="0" presId="urn:microsoft.com/office/officeart/2005/8/layout/hierarchy5"/>
    <dgm:cxn modelId="{34026D20-D98B-48D3-95A3-60925113A257}" type="presOf" srcId="{58C0716C-9D51-498D-B110-C7068306A521}" destId="{B6CC1B29-63B5-4C0D-9477-425D6CB8BC5F}" srcOrd="0" destOrd="0" presId="urn:microsoft.com/office/officeart/2005/8/layout/hierarchy5"/>
    <dgm:cxn modelId="{0C4D1F2D-7A85-40E8-9411-D0141F04D39A}" type="presOf" srcId="{642A71B4-3564-4B6A-A4B3-885141128E14}" destId="{89E948B3-1E96-43B2-956E-C9F661B23258}" srcOrd="0" destOrd="0" presId="urn:microsoft.com/office/officeart/2005/8/layout/hierarchy5"/>
    <dgm:cxn modelId="{4E404A31-7D8D-45E5-965A-6CC535BC7664}" type="presOf" srcId="{1EFAEA98-1E7D-4B98-9D8D-C53616972D75}" destId="{EF8E4213-D03A-4543-9DEE-24C4046811AB}" srcOrd="0" destOrd="0" presId="urn:microsoft.com/office/officeart/2005/8/layout/hierarchy5"/>
    <dgm:cxn modelId="{4A0D3234-62DA-414A-9C24-DD68E77D3570}" type="presOf" srcId="{7A782472-01E8-4380-8E44-03E49ACBA30D}" destId="{431444D5-00EE-478D-8DEF-6FA173CE8DCC}" srcOrd="1" destOrd="0" presId="urn:microsoft.com/office/officeart/2005/8/layout/hierarchy5"/>
    <dgm:cxn modelId="{B7B8DB35-D6F5-4C3F-B532-23DC6E807F68}" type="presOf" srcId="{F41C60B2-D570-4AE1-95A8-F9F94172C862}" destId="{37F8E081-4CB1-45CE-8CCB-0DA7231DA627}" srcOrd="0" destOrd="0" presId="urn:microsoft.com/office/officeart/2005/8/layout/hierarchy5"/>
    <dgm:cxn modelId="{1D4B6038-0135-4E21-A69E-62D319DDE92B}" type="presOf" srcId="{642A71B4-3564-4B6A-A4B3-885141128E14}" destId="{05DE2842-3851-4DB0-82BA-E0139C7426DE}" srcOrd="1" destOrd="0" presId="urn:microsoft.com/office/officeart/2005/8/layout/hierarchy5"/>
    <dgm:cxn modelId="{F69B1345-CA81-423B-ACDC-57E0E1E4EE85}" type="presOf" srcId="{32B2BFC1-32FE-4FBA-ACF9-37F7F61CAA0C}" destId="{13106465-6AEC-482F-B071-E369A2D81BEB}" srcOrd="1" destOrd="0" presId="urn:microsoft.com/office/officeart/2005/8/layout/hierarchy5"/>
    <dgm:cxn modelId="{064B5745-4679-4F11-A96F-83163998B1BE}" type="presOf" srcId="{7A782472-01E8-4380-8E44-03E49ACBA30D}" destId="{E73A9658-53DA-4DB1-A8B7-04E6CB9D8095}" srcOrd="0" destOrd="0" presId="urn:microsoft.com/office/officeart/2005/8/layout/hierarchy5"/>
    <dgm:cxn modelId="{E8E4C747-0591-4F36-BE72-C9BE770AB606}" type="presOf" srcId="{7C60F312-80DB-4366-8B79-0E54F36D76D3}" destId="{638C242F-2983-4812-872A-C4DD32E545CE}" srcOrd="1" destOrd="0" presId="urn:microsoft.com/office/officeart/2005/8/layout/hierarchy5"/>
    <dgm:cxn modelId="{D372104B-126B-4000-BEFB-C44383392524}" srcId="{9B1B15D2-46AE-4423-BC9B-E06921ADAFC0}" destId="{073A3E55-7B97-4969-9A47-6A07DFFC9649}" srcOrd="0" destOrd="0" parTransId="{642A71B4-3564-4B6A-A4B3-885141128E14}" sibTransId="{096C7D7D-B199-4B39-88BA-9C0AE38C6DE8}"/>
    <dgm:cxn modelId="{9FD7884D-3E27-4F3C-8572-01EFA74FA10C}" type="presOf" srcId="{073A3E55-7B97-4969-9A47-6A07DFFC9649}" destId="{1253B650-7060-4AAE-B35E-11996F4B9842}" srcOrd="0" destOrd="0" presId="urn:microsoft.com/office/officeart/2005/8/layout/hierarchy5"/>
    <dgm:cxn modelId="{DBDBDA54-62F3-408B-AE74-6E2837AA4E33}" type="presOf" srcId="{DA18440F-B260-4E38-B8A2-3E017EB7E9CB}" destId="{0F673902-CA17-4B11-AB34-3C2B439C9584}" srcOrd="1" destOrd="0" presId="urn:microsoft.com/office/officeart/2005/8/layout/hierarchy5"/>
    <dgm:cxn modelId="{1C869357-38EB-403B-A80D-11397CB4746F}" srcId="{073A3E55-7B97-4969-9A47-6A07DFFC9649}" destId="{15922C5E-DEA5-402B-8ABC-F5D630710F61}" srcOrd="0" destOrd="0" parTransId="{32B2BFC1-32FE-4FBA-ACF9-37F7F61CAA0C}" sibTransId="{770CFEDD-8C44-4C96-B64E-1E8B99F775A3}"/>
    <dgm:cxn modelId="{2629989D-86EB-47A0-9161-04AE409FA4A6}" type="presOf" srcId="{DA18440F-B260-4E38-B8A2-3E017EB7E9CB}" destId="{E075AF57-D3E4-4215-A086-DCB8C5719DA9}" srcOrd="0" destOrd="0" presId="urn:microsoft.com/office/officeart/2005/8/layout/hierarchy5"/>
    <dgm:cxn modelId="{B2E2449F-1AE2-44E4-AE4C-99B01D03AD4F}" srcId="{9B1B15D2-46AE-4423-BC9B-E06921ADAFC0}" destId="{2FC6F20F-4F59-4AB0-A280-F0CB9BE01034}" srcOrd="2" destOrd="0" parTransId="{F41C60B2-D570-4AE1-95A8-F9F94172C862}" sibTransId="{DB022FA9-D368-48C5-B619-169D6BF2A970}"/>
    <dgm:cxn modelId="{C56DEBA9-CFE1-4CAF-A491-4D0FE8D4FEC2}" type="presOf" srcId="{B6439F6F-E3AE-4A1A-9340-99E8B389FF58}" destId="{606998FD-B64E-4D5F-916B-AB99312E9DC7}" srcOrd="0" destOrd="0" presId="urn:microsoft.com/office/officeart/2005/8/layout/hierarchy5"/>
    <dgm:cxn modelId="{92A464AF-4617-4605-B251-196987EA4923}" srcId="{9B1B15D2-46AE-4423-BC9B-E06921ADAFC0}" destId="{44620375-A125-42B4-848C-C78A99126565}" srcOrd="1" destOrd="0" parTransId="{7A782472-01E8-4380-8E44-03E49ACBA30D}" sibTransId="{7EEF23AB-7938-4FD3-922C-85637075F219}"/>
    <dgm:cxn modelId="{F6A792B2-E76D-4B40-9ECE-CE7CC991D044}" srcId="{44620375-A125-42B4-848C-C78A99126565}" destId="{9FFE2EA4-A8CA-420F-B4D3-E479F9085AAD}" srcOrd="0" destOrd="0" parTransId="{4EC87D8A-5CAB-4553-8411-05497B62EC91}" sibTransId="{96721EF1-0E90-43FC-9FA7-8D525FF93EA8}"/>
    <dgm:cxn modelId="{BC0C37B5-A301-49C1-8F8D-DAD4DDB70CB3}" type="presOf" srcId="{2FC6F20F-4F59-4AB0-A280-F0CB9BE01034}" destId="{D065B8E2-676B-4130-9225-93C2A60FD0A0}" srcOrd="0" destOrd="0" presId="urn:microsoft.com/office/officeart/2005/8/layout/hierarchy5"/>
    <dgm:cxn modelId="{E4DEDCB6-9643-4C21-8BA2-686A982FDAD4}" type="presOf" srcId="{44620375-A125-42B4-848C-C78A99126565}" destId="{461B63D4-646B-4DE9-93F4-36C58F7111E1}" srcOrd="0" destOrd="0" presId="urn:microsoft.com/office/officeart/2005/8/layout/hierarchy5"/>
    <dgm:cxn modelId="{45CB0CC0-3667-42DC-9207-995699937BBB}" srcId="{2FC6F20F-4F59-4AB0-A280-F0CB9BE01034}" destId="{1EFAEA98-1E7D-4B98-9D8D-C53616972D75}" srcOrd="0" destOrd="0" parTransId="{B6439F6F-E3AE-4A1A-9340-99E8B389FF58}" sibTransId="{6004925B-612C-4B8E-8520-B55A793E8EBF}"/>
    <dgm:cxn modelId="{2E9FA8C1-D8F2-4A93-B304-1A7CB1DC7D9C}" type="presOf" srcId="{9FFE2EA4-A8CA-420F-B4D3-E479F9085AAD}" destId="{8A4838FA-2C37-4310-B12C-6D83B2E3C845}" srcOrd="0" destOrd="0" presId="urn:microsoft.com/office/officeart/2005/8/layout/hierarchy5"/>
    <dgm:cxn modelId="{569C2AC7-C2BF-4AC4-80EB-9126AD3F8FC9}" type="presOf" srcId="{9B1B15D2-46AE-4423-BC9B-E06921ADAFC0}" destId="{FEF17B75-F101-4DCE-8251-E1BA980F8C58}" srcOrd="0" destOrd="0" presId="urn:microsoft.com/office/officeart/2005/8/layout/hierarchy5"/>
    <dgm:cxn modelId="{53A08CCA-01CC-4E08-BA62-E7508A318D8F}" srcId="{02002FB6-8520-4BB1-88A4-C99AEA2C37D2}" destId="{58C0716C-9D51-498D-B110-C7068306A521}" srcOrd="0" destOrd="0" parTransId="{7C60F312-80DB-4366-8B79-0E54F36D76D3}" sibTransId="{B5102891-85EE-46F1-90F3-5FAF50705B3C}"/>
    <dgm:cxn modelId="{E3A5A4CC-2A82-44E2-9224-A75893340AD9}" type="presOf" srcId="{02002FB6-8520-4BB1-88A4-C99AEA2C37D2}" destId="{0A754393-0789-42F4-84EA-785C2E0EA74C}" srcOrd="0" destOrd="0" presId="urn:microsoft.com/office/officeart/2005/8/layout/hierarchy5"/>
    <dgm:cxn modelId="{BBB176D4-CAA7-4A72-BF89-2936F434F757}" type="presOf" srcId="{15922C5E-DEA5-402B-8ABC-F5D630710F61}" destId="{8A03FE23-9DA4-495B-99CA-300C57828568}" srcOrd="0" destOrd="0" presId="urn:microsoft.com/office/officeart/2005/8/layout/hierarchy5"/>
    <dgm:cxn modelId="{0C66FFD7-9713-442A-8FD1-A211422636CD}" type="presOf" srcId="{B6439F6F-E3AE-4A1A-9340-99E8B389FF58}" destId="{1E38703F-E14D-4CF4-9256-06467EF492E2}" srcOrd="1" destOrd="0" presId="urn:microsoft.com/office/officeart/2005/8/layout/hierarchy5"/>
    <dgm:cxn modelId="{FF15A1DD-42AE-4942-B1FE-ED3E92561EA9}" type="presOf" srcId="{493F74BE-4490-4BF9-B778-4FC021BEC6FF}" destId="{181B9086-9981-4C01-9274-F8FEDA64806D}" srcOrd="0" destOrd="0" presId="urn:microsoft.com/office/officeart/2005/8/layout/hierarchy5"/>
    <dgm:cxn modelId="{E18D0AE0-BFA7-4DDB-A751-E72BC3AAB3C3}" type="presOf" srcId="{4EC87D8A-5CAB-4553-8411-05497B62EC91}" destId="{1E41D0D7-D5B7-4B40-90B1-9F6FDFE1CFCE}" srcOrd="1" destOrd="0" presId="urn:microsoft.com/office/officeart/2005/8/layout/hierarchy5"/>
    <dgm:cxn modelId="{8BB0E7E2-864F-4625-918E-056952BAD20D}" srcId="{9B1B15D2-46AE-4423-BC9B-E06921ADAFC0}" destId="{02002FB6-8520-4BB1-88A4-C99AEA2C37D2}" srcOrd="3" destOrd="0" parTransId="{DA18440F-B260-4E38-B8A2-3E017EB7E9CB}" sibTransId="{58E3F0E5-5447-4CAD-95D9-5EC955ED1833}"/>
    <dgm:cxn modelId="{62FB68E7-67A1-4E46-BDFA-0743B46FAC41}" srcId="{493F74BE-4490-4BF9-B778-4FC021BEC6FF}" destId="{9B1B15D2-46AE-4423-BC9B-E06921ADAFC0}" srcOrd="0" destOrd="0" parTransId="{3731798D-8536-4E1C-BC30-734F4867B180}" sibTransId="{AF5BD50D-42A3-463A-B6FF-E1399FCD6615}"/>
    <dgm:cxn modelId="{E00BE3EF-7627-492A-B5EE-E26D2F28A378}" type="presOf" srcId="{4EC87D8A-5CAB-4553-8411-05497B62EC91}" destId="{D7B94166-E559-4D37-A80D-3F57E0DF1980}" srcOrd="0" destOrd="0" presId="urn:microsoft.com/office/officeart/2005/8/layout/hierarchy5"/>
    <dgm:cxn modelId="{65D3AB29-BED0-4437-9F47-F314A0E1FE63}" type="presParOf" srcId="{181B9086-9981-4C01-9274-F8FEDA64806D}" destId="{48A83F6D-8265-4F13-BDFE-C214D1DB96D3}" srcOrd="0" destOrd="0" presId="urn:microsoft.com/office/officeart/2005/8/layout/hierarchy5"/>
    <dgm:cxn modelId="{ED3AD60E-F459-40D0-AC68-42BF517FCD41}" type="presParOf" srcId="{48A83F6D-8265-4F13-BDFE-C214D1DB96D3}" destId="{A1F953E9-ACB0-4669-B492-A426ED9DFEBB}" srcOrd="0" destOrd="0" presId="urn:microsoft.com/office/officeart/2005/8/layout/hierarchy5"/>
    <dgm:cxn modelId="{6935F2B2-7EF4-4041-A195-4A2B27216D21}" type="presParOf" srcId="{A1F953E9-ACB0-4669-B492-A426ED9DFEBB}" destId="{CE2B527A-1CCC-4CBE-9C9B-A436D0103DA7}" srcOrd="0" destOrd="0" presId="urn:microsoft.com/office/officeart/2005/8/layout/hierarchy5"/>
    <dgm:cxn modelId="{EF161141-50DC-4199-B8EA-F413D8CA97D4}" type="presParOf" srcId="{CE2B527A-1CCC-4CBE-9C9B-A436D0103DA7}" destId="{FEF17B75-F101-4DCE-8251-E1BA980F8C58}" srcOrd="0" destOrd="0" presId="urn:microsoft.com/office/officeart/2005/8/layout/hierarchy5"/>
    <dgm:cxn modelId="{3F995B8F-A2AD-4ABC-9656-FCBE733E9B65}" type="presParOf" srcId="{CE2B527A-1CCC-4CBE-9C9B-A436D0103DA7}" destId="{F08828F8-35ED-4425-BA35-0435694B2459}" srcOrd="1" destOrd="0" presId="urn:microsoft.com/office/officeart/2005/8/layout/hierarchy5"/>
    <dgm:cxn modelId="{4A60214F-BA87-4F80-B946-DD9D009F5919}" type="presParOf" srcId="{F08828F8-35ED-4425-BA35-0435694B2459}" destId="{89E948B3-1E96-43B2-956E-C9F661B23258}" srcOrd="0" destOrd="0" presId="urn:microsoft.com/office/officeart/2005/8/layout/hierarchy5"/>
    <dgm:cxn modelId="{3B0FBA24-A0E3-4CE1-B801-50A81CF833A8}" type="presParOf" srcId="{89E948B3-1E96-43B2-956E-C9F661B23258}" destId="{05DE2842-3851-4DB0-82BA-E0139C7426DE}" srcOrd="0" destOrd="0" presId="urn:microsoft.com/office/officeart/2005/8/layout/hierarchy5"/>
    <dgm:cxn modelId="{8490D263-CD8E-4F7F-8670-C2902F4392B9}" type="presParOf" srcId="{F08828F8-35ED-4425-BA35-0435694B2459}" destId="{D873511D-C494-4BC1-943F-981E47EA9B05}" srcOrd="1" destOrd="0" presId="urn:microsoft.com/office/officeart/2005/8/layout/hierarchy5"/>
    <dgm:cxn modelId="{F0D6A1DD-4288-4F7F-9816-18CC779E6D20}" type="presParOf" srcId="{D873511D-C494-4BC1-943F-981E47EA9B05}" destId="{1253B650-7060-4AAE-B35E-11996F4B9842}" srcOrd="0" destOrd="0" presId="urn:microsoft.com/office/officeart/2005/8/layout/hierarchy5"/>
    <dgm:cxn modelId="{EFB8A1FE-2D8D-4D4B-96B7-DC4BFB7F3FD0}" type="presParOf" srcId="{D873511D-C494-4BC1-943F-981E47EA9B05}" destId="{94155A77-ECE9-414F-A52B-24C64563C087}" srcOrd="1" destOrd="0" presId="urn:microsoft.com/office/officeart/2005/8/layout/hierarchy5"/>
    <dgm:cxn modelId="{85071DB1-E92E-4CD6-BB2A-EBC0F58A7874}" type="presParOf" srcId="{94155A77-ECE9-414F-A52B-24C64563C087}" destId="{2F04D7D9-7514-48A2-97B7-CCD981558614}" srcOrd="0" destOrd="0" presId="urn:microsoft.com/office/officeart/2005/8/layout/hierarchy5"/>
    <dgm:cxn modelId="{46238A88-F300-4DF1-AC39-FE6046D62373}" type="presParOf" srcId="{2F04D7D9-7514-48A2-97B7-CCD981558614}" destId="{13106465-6AEC-482F-B071-E369A2D81BEB}" srcOrd="0" destOrd="0" presId="urn:microsoft.com/office/officeart/2005/8/layout/hierarchy5"/>
    <dgm:cxn modelId="{05C3C7BD-BCB7-46B7-BD15-04EBFA327E14}" type="presParOf" srcId="{94155A77-ECE9-414F-A52B-24C64563C087}" destId="{97699098-2A95-4C7E-B0A7-6CA09F588E36}" srcOrd="1" destOrd="0" presId="urn:microsoft.com/office/officeart/2005/8/layout/hierarchy5"/>
    <dgm:cxn modelId="{637EEBDC-C061-4807-930D-7512AADBACDF}" type="presParOf" srcId="{97699098-2A95-4C7E-B0A7-6CA09F588E36}" destId="{8A03FE23-9DA4-495B-99CA-300C57828568}" srcOrd="0" destOrd="0" presId="urn:microsoft.com/office/officeart/2005/8/layout/hierarchy5"/>
    <dgm:cxn modelId="{B01B8CF2-1969-48B3-8754-A56151AFC189}" type="presParOf" srcId="{97699098-2A95-4C7E-B0A7-6CA09F588E36}" destId="{09A85D50-3016-4787-BD85-CEF862B0AFBF}" srcOrd="1" destOrd="0" presId="urn:microsoft.com/office/officeart/2005/8/layout/hierarchy5"/>
    <dgm:cxn modelId="{E7477B31-840B-40D3-8F2C-B3613B4C8A67}" type="presParOf" srcId="{F08828F8-35ED-4425-BA35-0435694B2459}" destId="{E73A9658-53DA-4DB1-A8B7-04E6CB9D8095}" srcOrd="2" destOrd="0" presId="urn:microsoft.com/office/officeart/2005/8/layout/hierarchy5"/>
    <dgm:cxn modelId="{9D1BA784-703C-43D9-9BF5-11305AF11DA8}" type="presParOf" srcId="{E73A9658-53DA-4DB1-A8B7-04E6CB9D8095}" destId="{431444D5-00EE-478D-8DEF-6FA173CE8DCC}" srcOrd="0" destOrd="0" presId="urn:microsoft.com/office/officeart/2005/8/layout/hierarchy5"/>
    <dgm:cxn modelId="{177E0067-0BF2-4706-9A36-CF41C6D46883}" type="presParOf" srcId="{F08828F8-35ED-4425-BA35-0435694B2459}" destId="{DC3E4B39-E4DC-4C9A-A221-2471D2FE5B65}" srcOrd="3" destOrd="0" presId="urn:microsoft.com/office/officeart/2005/8/layout/hierarchy5"/>
    <dgm:cxn modelId="{66C9E61F-0417-4A81-A2E7-24555D1A8863}" type="presParOf" srcId="{DC3E4B39-E4DC-4C9A-A221-2471D2FE5B65}" destId="{461B63D4-646B-4DE9-93F4-36C58F7111E1}" srcOrd="0" destOrd="0" presId="urn:microsoft.com/office/officeart/2005/8/layout/hierarchy5"/>
    <dgm:cxn modelId="{D8893195-A8CD-45F0-8BBC-0C78BAEF914D}" type="presParOf" srcId="{DC3E4B39-E4DC-4C9A-A221-2471D2FE5B65}" destId="{71D76C6D-1A65-44AA-9FE4-A86968EEAFF5}" srcOrd="1" destOrd="0" presId="urn:microsoft.com/office/officeart/2005/8/layout/hierarchy5"/>
    <dgm:cxn modelId="{EA69FEEE-D9A5-40E3-8369-6EDB50DF8608}" type="presParOf" srcId="{71D76C6D-1A65-44AA-9FE4-A86968EEAFF5}" destId="{D7B94166-E559-4D37-A80D-3F57E0DF1980}" srcOrd="0" destOrd="0" presId="urn:microsoft.com/office/officeart/2005/8/layout/hierarchy5"/>
    <dgm:cxn modelId="{444E78D8-EDFC-4F65-9A9F-64CD836FAFF1}" type="presParOf" srcId="{D7B94166-E559-4D37-A80D-3F57E0DF1980}" destId="{1E41D0D7-D5B7-4B40-90B1-9F6FDFE1CFCE}" srcOrd="0" destOrd="0" presId="urn:microsoft.com/office/officeart/2005/8/layout/hierarchy5"/>
    <dgm:cxn modelId="{5BEE4F4F-E42D-475B-907F-B0A4F7514ADA}" type="presParOf" srcId="{71D76C6D-1A65-44AA-9FE4-A86968EEAFF5}" destId="{8A4CCF37-2C21-4811-AD6F-911670B25D45}" srcOrd="1" destOrd="0" presId="urn:microsoft.com/office/officeart/2005/8/layout/hierarchy5"/>
    <dgm:cxn modelId="{CA048F4B-8674-48D2-8F96-6B07DBABFA32}" type="presParOf" srcId="{8A4CCF37-2C21-4811-AD6F-911670B25D45}" destId="{8A4838FA-2C37-4310-B12C-6D83B2E3C845}" srcOrd="0" destOrd="0" presId="urn:microsoft.com/office/officeart/2005/8/layout/hierarchy5"/>
    <dgm:cxn modelId="{B036882F-83F4-4CF9-954E-B0204C48FE78}" type="presParOf" srcId="{8A4CCF37-2C21-4811-AD6F-911670B25D45}" destId="{F211E3BD-8FEA-4AF1-BF51-856628303BA6}" srcOrd="1" destOrd="0" presId="urn:microsoft.com/office/officeart/2005/8/layout/hierarchy5"/>
    <dgm:cxn modelId="{289BB1DA-36C1-4B53-BD1E-B5FC6EB8F709}" type="presParOf" srcId="{F08828F8-35ED-4425-BA35-0435694B2459}" destId="{37F8E081-4CB1-45CE-8CCB-0DA7231DA627}" srcOrd="4" destOrd="0" presId="urn:microsoft.com/office/officeart/2005/8/layout/hierarchy5"/>
    <dgm:cxn modelId="{7D469D65-CF9C-4EFB-828A-2F212A09F3A1}" type="presParOf" srcId="{37F8E081-4CB1-45CE-8CCB-0DA7231DA627}" destId="{76508B59-033F-4158-A428-144103340C3B}" srcOrd="0" destOrd="0" presId="urn:microsoft.com/office/officeart/2005/8/layout/hierarchy5"/>
    <dgm:cxn modelId="{E7521AD4-04A7-4375-80B4-37AB56CD2056}" type="presParOf" srcId="{F08828F8-35ED-4425-BA35-0435694B2459}" destId="{20C94014-257E-4036-A732-D7DDC848919D}" srcOrd="5" destOrd="0" presId="urn:microsoft.com/office/officeart/2005/8/layout/hierarchy5"/>
    <dgm:cxn modelId="{DF7473D6-FB47-472B-ADD9-29F4EB495074}" type="presParOf" srcId="{20C94014-257E-4036-A732-D7DDC848919D}" destId="{D065B8E2-676B-4130-9225-93C2A60FD0A0}" srcOrd="0" destOrd="0" presId="urn:microsoft.com/office/officeart/2005/8/layout/hierarchy5"/>
    <dgm:cxn modelId="{B4C02BD9-1345-4CAA-8449-7FAD592D5B5A}" type="presParOf" srcId="{20C94014-257E-4036-A732-D7DDC848919D}" destId="{C80503F6-0277-45A2-9320-AC6B6F0185E2}" srcOrd="1" destOrd="0" presId="urn:microsoft.com/office/officeart/2005/8/layout/hierarchy5"/>
    <dgm:cxn modelId="{E67A5093-24EB-458B-9D72-9B4DEACB8AD2}" type="presParOf" srcId="{C80503F6-0277-45A2-9320-AC6B6F0185E2}" destId="{606998FD-B64E-4D5F-916B-AB99312E9DC7}" srcOrd="0" destOrd="0" presId="urn:microsoft.com/office/officeart/2005/8/layout/hierarchy5"/>
    <dgm:cxn modelId="{AB188C3B-E3D0-4DAD-AD22-E3FA7A89B7C7}" type="presParOf" srcId="{606998FD-B64E-4D5F-916B-AB99312E9DC7}" destId="{1E38703F-E14D-4CF4-9256-06467EF492E2}" srcOrd="0" destOrd="0" presId="urn:microsoft.com/office/officeart/2005/8/layout/hierarchy5"/>
    <dgm:cxn modelId="{11E89492-6F45-4305-AB77-F8B4CD577838}" type="presParOf" srcId="{C80503F6-0277-45A2-9320-AC6B6F0185E2}" destId="{33A03193-A577-4121-BB70-E717E936460D}" srcOrd="1" destOrd="0" presId="urn:microsoft.com/office/officeart/2005/8/layout/hierarchy5"/>
    <dgm:cxn modelId="{B83CB12B-8EBC-4DB9-AAED-7AD1BF370D25}" type="presParOf" srcId="{33A03193-A577-4121-BB70-E717E936460D}" destId="{EF8E4213-D03A-4543-9DEE-24C4046811AB}" srcOrd="0" destOrd="0" presId="urn:microsoft.com/office/officeart/2005/8/layout/hierarchy5"/>
    <dgm:cxn modelId="{01018872-B14C-4895-BD7C-972E5EC93DCA}" type="presParOf" srcId="{33A03193-A577-4121-BB70-E717E936460D}" destId="{7BB2A7DC-0DEF-4C23-939C-854323CC6AD7}" srcOrd="1" destOrd="0" presId="urn:microsoft.com/office/officeart/2005/8/layout/hierarchy5"/>
    <dgm:cxn modelId="{684901EF-6E14-4A83-90D1-CEDD0E71FA3D}" type="presParOf" srcId="{F08828F8-35ED-4425-BA35-0435694B2459}" destId="{E075AF57-D3E4-4215-A086-DCB8C5719DA9}" srcOrd="6" destOrd="0" presId="urn:microsoft.com/office/officeart/2005/8/layout/hierarchy5"/>
    <dgm:cxn modelId="{87134A46-3CEA-4C3E-B90F-4517B301D87B}" type="presParOf" srcId="{E075AF57-D3E4-4215-A086-DCB8C5719DA9}" destId="{0F673902-CA17-4B11-AB34-3C2B439C9584}" srcOrd="0" destOrd="0" presId="urn:microsoft.com/office/officeart/2005/8/layout/hierarchy5"/>
    <dgm:cxn modelId="{0CDD1CDD-DB5C-43A3-81A8-04A6A4777EC7}" type="presParOf" srcId="{F08828F8-35ED-4425-BA35-0435694B2459}" destId="{C70D8521-22E2-49A4-999A-B52C5AD7A083}" srcOrd="7" destOrd="0" presId="urn:microsoft.com/office/officeart/2005/8/layout/hierarchy5"/>
    <dgm:cxn modelId="{26EADCC7-E9E8-49CD-B7F3-9301941291A4}" type="presParOf" srcId="{C70D8521-22E2-49A4-999A-B52C5AD7A083}" destId="{0A754393-0789-42F4-84EA-785C2E0EA74C}" srcOrd="0" destOrd="0" presId="urn:microsoft.com/office/officeart/2005/8/layout/hierarchy5"/>
    <dgm:cxn modelId="{F8517DFF-95BA-4CB7-8767-F7B70264B50A}" type="presParOf" srcId="{C70D8521-22E2-49A4-999A-B52C5AD7A083}" destId="{2CE6E5CE-4AEC-4F74-9458-ED3FC0E16D82}" srcOrd="1" destOrd="0" presId="urn:microsoft.com/office/officeart/2005/8/layout/hierarchy5"/>
    <dgm:cxn modelId="{6409D8B6-5E35-4D53-828B-AB2670E8455E}" type="presParOf" srcId="{2CE6E5CE-4AEC-4F74-9458-ED3FC0E16D82}" destId="{C2DFFEAF-5E9C-4B49-9421-3985D93CCA41}" srcOrd="0" destOrd="0" presId="urn:microsoft.com/office/officeart/2005/8/layout/hierarchy5"/>
    <dgm:cxn modelId="{E9CD7AEA-4069-4959-8C91-295C0FBDCE68}" type="presParOf" srcId="{C2DFFEAF-5E9C-4B49-9421-3985D93CCA41}" destId="{638C242F-2983-4812-872A-C4DD32E545CE}" srcOrd="0" destOrd="0" presId="urn:microsoft.com/office/officeart/2005/8/layout/hierarchy5"/>
    <dgm:cxn modelId="{B1757D16-CCE4-4240-86CD-E408AA47D2EF}" type="presParOf" srcId="{2CE6E5CE-4AEC-4F74-9458-ED3FC0E16D82}" destId="{1977184D-3C5F-44D7-BDE7-B1C0DD5EFDA1}" srcOrd="1" destOrd="0" presId="urn:microsoft.com/office/officeart/2005/8/layout/hierarchy5"/>
    <dgm:cxn modelId="{DD9215E6-2A3A-4CFF-A430-FF98332413C0}" type="presParOf" srcId="{1977184D-3C5F-44D7-BDE7-B1C0DD5EFDA1}" destId="{B6CC1B29-63B5-4C0D-9477-425D6CB8BC5F}" srcOrd="0" destOrd="0" presId="urn:microsoft.com/office/officeart/2005/8/layout/hierarchy5"/>
    <dgm:cxn modelId="{AFE10F70-9A4D-4823-B6A3-2204EE8062FB}" type="presParOf" srcId="{1977184D-3C5F-44D7-BDE7-B1C0DD5EFDA1}" destId="{CB5C7927-E140-42DF-81D6-C102CD08D70A}" srcOrd="1" destOrd="0" presId="urn:microsoft.com/office/officeart/2005/8/layout/hierarchy5"/>
    <dgm:cxn modelId="{FD01D1BD-CE31-4BE4-A251-49B908B10044}" type="presParOf" srcId="{181B9086-9981-4C01-9274-F8FEDA64806D}" destId="{E4388965-8680-4204-8EDF-9096869B40AF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93B967-E208-4BE0-83AE-735E3BE885A9}">
      <dsp:nvSpPr>
        <dsp:cNvPr id="0" name=""/>
        <dsp:cNvSpPr/>
      </dsp:nvSpPr>
      <dsp:spPr>
        <a:xfrm>
          <a:off x="0" y="183785"/>
          <a:ext cx="6228067" cy="163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83367" tIns="270764" rIns="483367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b="1" kern="1200" dirty="0">
              <a:latin typeface="+mn-lt"/>
            </a:rPr>
            <a:t>Origines des ressources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b="1" kern="1200" dirty="0">
              <a:latin typeface="+mn-lt"/>
            </a:rPr>
            <a:t>Utilisation des ressources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b="1" kern="1200" dirty="0">
              <a:latin typeface="+mn-lt"/>
            </a:rPr>
            <a:t>Utilisation du temps des équipiers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b="1" kern="1200" dirty="0">
              <a:latin typeface="+mn-lt"/>
            </a:rPr>
            <a:t>Valeur du temps des équipiers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b="1" kern="1200" dirty="0">
              <a:latin typeface="+mn-lt"/>
            </a:rPr>
            <a:t>Coût unitaire du contact à l’accueil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b="1" kern="1200" dirty="0">
              <a:latin typeface="+mn-lt"/>
            </a:rPr>
            <a:t>Selon une segmentation des OT pertinente</a:t>
          </a:r>
        </a:p>
      </dsp:txBody>
      <dsp:txXfrm>
        <a:off x="0" y="183785"/>
        <a:ext cx="6228067" cy="1638000"/>
      </dsp:txXfrm>
    </dsp:sp>
    <dsp:sp modelId="{A5899E14-6B01-41D1-87CE-88AEE4169197}">
      <dsp:nvSpPr>
        <dsp:cNvPr id="0" name=""/>
        <dsp:cNvSpPr/>
      </dsp:nvSpPr>
      <dsp:spPr>
        <a:xfrm>
          <a:off x="311403" y="22726"/>
          <a:ext cx="4359646" cy="3837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4784" tIns="0" rIns="164784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 dirty="0">
              <a:latin typeface="Trebuchet MS" panose="020B0603020202020204" pitchFamily="34" charset="0"/>
            </a:rPr>
            <a:t>AVOIR DES INDICATEURS POUR MON TERRITOIRE (BENCHMARK)</a:t>
          </a:r>
        </a:p>
      </dsp:txBody>
      <dsp:txXfrm>
        <a:off x="330137" y="41460"/>
        <a:ext cx="4322178" cy="346292"/>
      </dsp:txXfrm>
    </dsp:sp>
    <dsp:sp modelId="{6F3110A0-2B1C-4F45-B030-B0824D1F3308}">
      <dsp:nvSpPr>
        <dsp:cNvPr id="0" name=""/>
        <dsp:cNvSpPr/>
      </dsp:nvSpPr>
      <dsp:spPr>
        <a:xfrm>
          <a:off x="0" y="2114686"/>
          <a:ext cx="6228067" cy="1556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83367" tIns="270764" rIns="483367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b="1" kern="1200" dirty="0">
              <a:latin typeface="+mn-lt"/>
            </a:rPr>
            <a:t>Quelle est ma position ?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b="1" kern="1200" dirty="0">
              <a:latin typeface="+mn-lt"/>
            </a:rPr>
            <a:t>Ventilation des ressources / utilisation des ressources / utilisation du temps des équipiers / valeur des services / valeur du temps de travail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b="1" kern="1200" dirty="0">
              <a:latin typeface="+mn-lt"/>
            </a:rPr>
            <a:t>Comment se situe mon coût de la journée travaillée ? mon coût de production du contact accueil ?</a:t>
          </a:r>
        </a:p>
      </dsp:txBody>
      <dsp:txXfrm>
        <a:off x="0" y="2114686"/>
        <a:ext cx="6228067" cy="1556100"/>
      </dsp:txXfrm>
    </dsp:sp>
    <dsp:sp modelId="{AD29B42C-444F-438F-AF1D-D107D368C51A}">
      <dsp:nvSpPr>
        <dsp:cNvPr id="0" name=""/>
        <dsp:cNvSpPr/>
      </dsp:nvSpPr>
      <dsp:spPr>
        <a:xfrm>
          <a:off x="311403" y="1922806"/>
          <a:ext cx="4359646" cy="3837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4784" tIns="0" rIns="164784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 dirty="0">
              <a:latin typeface="Trebuchet MS" panose="020B0603020202020204" pitchFamily="34" charset="0"/>
            </a:rPr>
            <a:t>SITUER MA STRUCTURE</a:t>
          </a:r>
        </a:p>
      </dsp:txBody>
      <dsp:txXfrm>
        <a:off x="330137" y="1941540"/>
        <a:ext cx="4322178" cy="346292"/>
      </dsp:txXfrm>
    </dsp:sp>
    <dsp:sp modelId="{1879B4D0-5F2E-4D84-A0A5-AAB3A0EBA132}">
      <dsp:nvSpPr>
        <dsp:cNvPr id="0" name=""/>
        <dsp:cNvSpPr/>
      </dsp:nvSpPr>
      <dsp:spPr>
        <a:xfrm>
          <a:off x="0" y="3932866"/>
          <a:ext cx="6228067" cy="7575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83367" tIns="270764" rIns="483367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b="1" kern="1200" dirty="0">
              <a:latin typeface="+mn-lt"/>
            </a:rPr>
            <a:t>Dégager collectivement des pistes de travail en prenant appui sur les relais et ADN Tourisme, chiffres en mains.</a:t>
          </a:r>
        </a:p>
      </dsp:txBody>
      <dsp:txXfrm>
        <a:off x="0" y="3932866"/>
        <a:ext cx="6228067" cy="757575"/>
      </dsp:txXfrm>
    </dsp:sp>
    <dsp:sp modelId="{F45ADFF9-7F81-4B64-999B-F7E795DED14C}">
      <dsp:nvSpPr>
        <dsp:cNvPr id="0" name=""/>
        <dsp:cNvSpPr/>
      </dsp:nvSpPr>
      <dsp:spPr>
        <a:xfrm>
          <a:off x="311403" y="3740986"/>
          <a:ext cx="4359646" cy="3837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4784" tIns="0" rIns="164784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 dirty="0">
              <a:latin typeface="Trebuchet MS" panose="020B0603020202020204" pitchFamily="34" charset="0"/>
            </a:rPr>
            <a:t>IDENTIFIER MES PISTES DE PROGRES</a:t>
          </a:r>
        </a:p>
      </dsp:txBody>
      <dsp:txXfrm>
        <a:off x="330137" y="3759720"/>
        <a:ext cx="4322178" cy="3462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93B967-E208-4BE0-83AE-735E3BE885A9}">
      <dsp:nvSpPr>
        <dsp:cNvPr id="0" name=""/>
        <dsp:cNvSpPr/>
      </dsp:nvSpPr>
      <dsp:spPr>
        <a:xfrm>
          <a:off x="0" y="225093"/>
          <a:ext cx="6204549" cy="123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81542" tIns="291592" rIns="481542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b="1" kern="1200" dirty="0">
              <a:latin typeface="+mj-lt"/>
            </a:rPr>
            <a:t>Animer le réseau chiffres en mains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b="1" kern="1200" dirty="0">
              <a:latin typeface="+mj-lt"/>
            </a:rPr>
            <a:t>Coller aux attentes et besoins du réseau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b="1" kern="1200" dirty="0">
              <a:latin typeface="+mj-lt"/>
            </a:rPr>
            <a:t>Identifier avec les OT les champs de progrès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b="1" kern="1200" dirty="0">
              <a:latin typeface="+mj-lt"/>
            </a:rPr>
            <a:t>Utile pour : FORMATION / QUALITE…</a:t>
          </a:r>
        </a:p>
      </dsp:txBody>
      <dsp:txXfrm>
        <a:off x="0" y="225093"/>
        <a:ext cx="6204549" cy="1234800"/>
      </dsp:txXfrm>
    </dsp:sp>
    <dsp:sp modelId="{A5899E14-6B01-41D1-87CE-88AEE4169197}">
      <dsp:nvSpPr>
        <dsp:cNvPr id="0" name=""/>
        <dsp:cNvSpPr/>
      </dsp:nvSpPr>
      <dsp:spPr>
        <a:xfrm>
          <a:off x="310227" y="18453"/>
          <a:ext cx="4343185" cy="4132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4162" tIns="0" rIns="164162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 dirty="0">
              <a:latin typeface="Trebuchet MS" panose="020B0603020202020204" pitchFamily="34" charset="0"/>
            </a:rPr>
            <a:t>MIEUX ANIMER LE RESEAU</a:t>
          </a:r>
        </a:p>
      </dsp:txBody>
      <dsp:txXfrm>
        <a:off x="330402" y="38628"/>
        <a:ext cx="4302835" cy="372930"/>
      </dsp:txXfrm>
    </dsp:sp>
    <dsp:sp modelId="{6F3110A0-2B1C-4F45-B030-B0824D1F3308}">
      <dsp:nvSpPr>
        <dsp:cNvPr id="0" name=""/>
        <dsp:cNvSpPr/>
      </dsp:nvSpPr>
      <dsp:spPr>
        <a:xfrm>
          <a:off x="0" y="1742134"/>
          <a:ext cx="6204549" cy="793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81542" tIns="291592" rIns="481542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b="1" kern="1200" dirty="0">
              <a:latin typeface="+mj-lt"/>
            </a:rPr>
            <a:t>Alimenter la réflexion sur les OT du futur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b="1" kern="1200" dirty="0">
              <a:latin typeface="+mj-lt"/>
            </a:rPr>
            <a:t>Modéliser mathématiquement des scénarii d’évolution</a:t>
          </a:r>
        </a:p>
      </dsp:txBody>
      <dsp:txXfrm>
        <a:off x="0" y="1742134"/>
        <a:ext cx="6204549" cy="793800"/>
      </dsp:txXfrm>
    </dsp:sp>
    <dsp:sp modelId="{AD29B42C-444F-438F-AF1D-D107D368C51A}">
      <dsp:nvSpPr>
        <dsp:cNvPr id="0" name=""/>
        <dsp:cNvSpPr/>
      </dsp:nvSpPr>
      <dsp:spPr>
        <a:xfrm>
          <a:off x="310227" y="1535494"/>
          <a:ext cx="4343185" cy="4132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4162" tIns="0" rIns="164162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 dirty="0">
              <a:latin typeface="Trebuchet MS" panose="020B0603020202020204" pitchFamily="34" charset="0"/>
            </a:rPr>
            <a:t>ALIMENTER LA PROSPECTIVE</a:t>
          </a:r>
        </a:p>
      </dsp:txBody>
      <dsp:txXfrm>
        <a:off x="330402" y="1555669"/>
        <a:ext cx="4302835" cy="372930"/>
      </dsp:txXfrm>
    </dsp:sp>
    <dsp:sp modelId="{1879B4D0-5F2E-4D84-A0A5-AAB3A0EBA132}">
      <dsp:nvSpPr>
        <dsp:cNvPr id="0" name=""/>
        <dsp:cNvSpPr/>
      </dsp:nvSpPr>
      <dsp:spPr>
        <a:xfrm>
          <a:off x="0" y="2836628"/>
          <a:ext cx="6204549" cy="14552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81542" tIns="291592" rIns="481542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b="1" kern="1200" dirty="0">
              <a:latin typeface="+mj-lt"/>
            </a:rPr>
            <a:t>Valoriser le poids du réseau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b="1" kern="1200" dirty="0">
              <a:latin typeface="+mj-lt"/>
            </a:rPr>
            <a:t>Valoriser l’importance social du réseau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b="1" kern="1200" dirty="0">
              <a:latin typeface="+mj-lt"/>
            </a:rPr>
            <a:t>Valoriser la promotion nationale et à l’international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b="1" kern="1200" dirty="0">
              <a:latin typeface="+mj-lt"/>
            </a:rPr>
            <a:t>Approcher la contribution à l’économie territoriale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b="1" kern="1200" dirty="0">
              <a:latin typeface="+mj-lt"/>
            </a:rPr>
            <a:t>Être mieux entendu des pouvoirs publics chiffres en mains </a:t>
          </a:r>
        </a:p>
      </dsp:txBody>
      <dsp:txXfrm>
        <a:off x="0" y="2836628"/>
        <a:ext cx="6204549" cy="1455299"/>
      </dsp:txXfrm>
    </dsp:sp>
    <dsp:sp modelId="{F45ADFF9-7F81-4B64-999B-F7E795DED14C}">
      <dsp:nvSpPr>
        <dsp:cNvPr id="0" name=""/>
        <dsp:cNvSpPr/>
      </dsp:nvSpPr>
      <dsp:spPr>
        <a:xfrm>
          <a:off x="310227" y="2611534"/>
          <a:ext cx="4343185" cy="4132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4162" tIns="0" rIns="164162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 dirty="0">
              <a:latin typeface="Trebuchet MS" panose="020B0603020202020204" pitchFamily="34" charset="0"/>
            </a:rPr>
            <a:t>ETRE FORT ET SOLIDE / DES PARTENAIRES</a:t>
          </a:r>
        </a:p>
      </dsp:txBody>
      <dsp:txXfrm>
        <a:off x="330402" y="2631709"/>
        <a:ext cx="4302835" cy="3729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6A8ABD-3692-4A14-B351-90F1C7F2F544}">
      <dsp:nvSpPr>
        <dsp:cNvPr id="0" name=""/>
        <dsp:cNvSpPr/>
      </dsp:nvSpPr>
      <dsp:spPr>
        <a:xfrm>
          <a:off x="222" y="2429643"/>
          <a:ext cx="1214368" cy="60718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INDICATEURS ISEC</a:t>
          </a:r>
        </a:p>
      </dsp:txBody>
      <dsp:txXfrm>
        <a:off x="18006" y="2447427"/>
        <a:ext cx="1178800" cy="571616"/>
      </dsp:txXfrm>
    </dsp:sp>
    <dsp:sp modelId="{CE07AFCD-8112-4204-95BC-FFEED9A89E2D}">
      <dsp:nvSpPr>
        <dsp:cNvPr id="0" name=""/>
        <dsp:cNvSpPr/>
      </dsp:nvSpPr>
      <dsp:spPr>
        <a:xfrm rot="17230830">
          <a:off x="635231" y="1937012"/>
          <a:ext cx="1644467" cy="21357"/>
        </a:xfrm>
        <a:custGeom>
          <a:avLst/>
          <a:gdLst/>
          <a:ahLst/>
          <a:cxnLst/>
          <a:rect l="0" t="0" r="0" b="0"/>
          <a:pathLst>
            <a:path>
              <a:moveTo>
                <a:pt x="0" y="10678"/>
              </a:moveTo>
              <a:lnTo>
                <a:pt x="1644467" y="10678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050" kern="1200"/>
        </a:p>
      </dsp:txBody>
      <dsp:txXfrm>
        <a:off x="1416353" y="1906579"/>
        <a:ext cx="82223" cy="82223"/>
      </dsp:txXfrm>
    </dsp:sp>
    <dsp:sp modelId="{5753575C-4B9B-4F02-AB99-493744F815D0}">
      <dsp:nvSpPr>
        <dsp:cNvPr id="0" name=""/>
        <dsp:cNvSpPr/>
      </dsp:nvSpPr>
      <dsp:spPr>
        <a:xfrm>
          <a:off x="1700338" y="858553"/>
          <a:ext cx="1214368" cy="60718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RESSOURCES</a:t>
          </a:r>
        </a:p>
      </dsp:txBody>
      <dsp:txXfrm>
        <a:off x="1718122" y="876337"/>
        <a:ext cx="1178800" cy="571616"/>
      </dsp:txXfrm>
    </dsp:sp>
    <dsp:sp modelId="{11297633-2C16-4817-B606-0AFDBA683FF3}">
      <dsp:nvSpPr>
        <dsp:cNvPr id="0" name=""/>
        <dsp:cNvSpPr/>
      </dsp:nvSpPr>
      <dsp:spPr>
        <a:xfrm rot="19457599">
          <a:off x="2858481" y="976901"/>
          <a:ext cx="598199" cy="21357"/>
        </a:xfrm>
        <a:custGeom>
          <a:avLst/>
          <a:gdLst/>
          <a:ahLst/>
          <a:cxnLst/>
          <a:rect l="0" t="0" r="0" b="0"/>
          <a:pathLst>
            <a:path>
              <a:moveTo>
                <a:pt x="0" y="10678"/>
              </a:moveTo>
              <a:lnTo>
                <a:pt x="598199" y="10678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900" kern="1200"/>
        </a:p>
      </dsp:txBody>
      <dsp:txXfrm>
        <a:off x="3142626" y="972625"/>
        <a:ext cx="29909" cy="29909"/>
      </dsp:txXfrm>
    </dsp:sp>
    <dsp:sp modelId="{E5C462E8-D587-49DF-80F1-7D5D3914232B}">
      <dsp:nvSpPr>
        <dsp:cNvPr id="0" name=""/>
        <dsp:cNvSpPr/>
      </dsp:nvSpPr>
      <dsp:spPr>
        <a:xfrm>
          <a:off x="3400455" y="509422"/>
          <a:ext cx="5303974" cy="60718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Le VOLUME de mes ressources est-il conforme à celle des OT comparables ?</a:t>
          </a:r>
        </a:p>
      </dsp:txBody>
      <dsp:txXfrm>
        <a:off x="3418239" y="527206"/>
        <a:ext cx="5268406" cy="571616"/>
      </dsp:txXfrm>
    </dsp:sp>
    <dsp:sp modelId="{D9A06CD9-714D-4611-9D8E-FE42C00C6EB2}">
      <dsp:nvSpPr>
        <dsp:cNvPr id="0" name=""/>
        <dsp:cNvSpPr/>
      </dsp:nvSpPr>
      <dsp:spPr>
        <a:xfrm rot="2142401">
          <a:off x="2858481" y="1326032"/>
          <a:ext cx="598199" cy="21357"/>
        </a:xfrm>
        <a:custGeom>
          <a:avLst/>
          <a:gdLst/>
          <a:ahLst/>
          <a:cxnLst/>
          <a:rect l="0" t="0" r="0" b="0"/>
          <a:pathLst>
            <a:path>
              <a:moveTo>
                <a:pt x="0" y="10678"/>
              </a:moveTo>
              <a:lnTo>
                <a:pt x="598199" y="10678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900" kern="1200"/>
        </a:p>
      </dsp:txBody>
      <dsp:txXfrm>
        <a:off x="3142626" y="1321756"/>
        <a:ext cx="29909" cy="29909"/>
      </dsp:txXfrm>
    </dsp:sp>
    <dsp:sp modelId="{7E938D14-4294-4FBF-AD09-A427BBF61BD4}">
      <dsp:nvSpPr>
        <dsp:cNvPr id="0" name=""/>
        <dsp:cNvSpPr/>
      </dsp:nvSpPr>
      <dsp:spPr>
        <a:xfrm>
          <a:off x="3400455" y="1207684"/>
          <a:ext cx="5303974" cy="60718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La VENTILATION de mes ressources est-elle atypique ?</a:t>
          </a:r>
        </a:p>
      </dsp:txBody>
      <dsp:txXfrm>
        <a:off x="3418239" y="1225468"/>
        <a:ext cx="5268406" cy="571616"/>
      </dsp:txXfrm>
    </dsp:sp>
    <dsp:sp modelId="{2817E44D-746E-433B-9C93-D8A2C59EA726}">
      <dsp:nvSpPr>
        <dsp:cNvPr id="0" name=""/>
        <dsp:cNvSpPr/>
      </dsp:nvSpPr>
      <dsp:spPr>
        <a:xfrm rot="18770822">
          <a:off x="1100320" y="2460708"/>
          <a:ext cx="714288" cy="21357"/>
        </a:xfrm>
        <a:custGeom>
          <a:avLst/>
          <a:gdLst/>
          <a:ahLst/>
          <a:cxnLst/>
          <a:rect l="0" t="0" r="0" b="0"/>
          <a:pathLst>
            <a:path>
              <a:moveTo>
                <a:pt x="0" y="10678"/>
              </a:moveTo>
              <a:lnTo>
                <a:pt x="714288" y="10678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900" kern="1200"/>
        </a:p>
      </dsp:txBody>
      <dsp:txXfrm>
        <a:off x="1439607" y="2453530"/>
        <a:ext cx="35714" cy="35714"/>
      </dsp:txXfrm>
    </dsp:sp>
    <dsp:sp modelId="{EAA0423C-D518-4A9A-AB5A-CE521E8E83DC}">
      <dsp:nvSpPr>
        <dsp:cNvPr id="0" name=""/>
        <dsp:cNvSpPr/>
      </dsp:nvSpPr>
      <dsp:spPr>
        <a:xfrm>
          <a:off x="1700338" y="1905946"/>
          <a:ext cx="1214368" cy="60718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UTILISATION DES RESSOURCES</a:t>
          </a:r>
        </a:p>
      </dsp:txBody>
      <dsp:txXfrm>
        <a:off x="1718122" y="1923730"/>
        <a:ext cx="1178800" cy="571616"/>
      </dsp:txXfrm>
    </dsp:sp>
    <dsp:sp modelId="{40D24F0B-DAFE-4C51-8FE9-59523E8AAC21}">
      <dsp:nvSpPr>
        <dsp:cNvPr id="0" name=""/>
        <dsp:cNvSpPr/>
      </dsp:nvSpPr>
      <dsp:spPr>
        <a:xfrm>
          <a:off x="2914707" y="2198860"/>
          <a:ext cx="485747" cy="21357"/>
        </a:xfrm>
        <a:custGeom>
          <a:avLst/>
          <a:gdLst/>
          <a:ahLst/>
          <a:cxnLst/>
          <a:rect l="0" t="0" r="0" b="0"/>
          <a:pathLst>
            <a:path>
              <a:moveTo>
                <a:pt x="0" y="10678"/>
              </a:moveTo>
              <a:lnTo>
                <a:pt x="485747" y="10678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900" kern="1200"/>
        </a:p>
      </dsp:txBody>
      <dsp:txXfrm>
        <a:off x="3145437" y="2197395"/>
        <a:ext cx="24287" cy="24287"/>
      </dsp:txXfrm>
    </dsp:sp>
    <dsp:sp modelId="{2B1E9D27-185E-44AB-98F2-ACB01DCB6232}">
      <dsp:nvSpPr>
        <dsp:cNvPr id="0" name=""/>
        <dsp:cNvSpPr/>
      </dsp:nvSpPr>
      <dsp:spPr>
        <a:xfrm>
          <a:off x="3400455" y="1905946"/>
          <a:ext cx="5303974" cy="60718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Entre BUDGET OPE et FONCTIONNEMENT suis –je CLASSIQUE ou ATYPIQUE ?</a:t>
          </a:r>
        </a:p>
      </dsp:txBody>
      <dsp:txXfrm>
        <a:off x="3418239" y="1923730"/>
        <a:ext cx="5268406" cy="571616"/>
      </dsp:txXfrm>
    </dsp:sp>
    <dsp:sp modelId="{2674572A-9C05-4354-BE68-5D146E53F711}">
      <dsp:nvSpPr>
        <dsp:cNvPr id="0" name=""/>
        <dsp:cNvSpPr/>
      </dsp:nvSpPr>
      <dsp:spPr>
        <a:xfrm rot="2829178">
          <a:off x="1100320" y="2984405"/>
          <a:ext cx="714288" cy="21357"/>
        </a:xfrm>
        <a:custGeom>
          <a:avLst/>
          <a:gdLst/>
          <a:ahLst/>
          <a:cxnLst/>
          <a:rect l="0" t="0" r="0" b="0"/>
          <a:pathLst>
            <a:path>
              <a:moveTo>
                <a:pt x="0" y="10678"/>
              </a:moveTo>
              <a:lnTo>
                <a:pt x="714288" y="10678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900" kern="1200"/>
        </a:p>
      </dsp:txBody>
      <dsp:txXfrm>
        <a:off x="1439607" y="2977226"/>
        <a:ext cx="35714" cy="35714"/>
      </dsp:txXfrm>
    </dsp:sp>
    <dsp:sp modelId="{99C775A6-2896-4E48-B858-6EBD62B09B15}">
      <dsp:nvSpPr>
        <dsp:cNvPr id="0" name=""/>
        <dsp:cNvSpPr/>
      </dsp:nvSpPr>
      <dsp:spPr>
        <a:xfrm>
          <a:off x="1700338" y="2953339"/>
          <a:ext cx="1214368" cy="60718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PERSONNEL</a:t>
          </a:r>
        </a:p>
      </dsp:txBody>
      <dsp:txXfrm>
        <a:off x="1718122" y="2971123"/>
        <a:ext cx="1178800" cy="571616"/>
      </dsp:txXfrm>
    </dsp:sp>
    <dsp:sp modelId="{F414F59A-7D30-43B5-AA99-5ED61A9C7635}">
      <dsp:nvSpPr>
        <dsp:cNvPr id="0" name=""/>
        <dsp:cNvSpPr/>
      </dsp:nvSpPr>
      <dsp:spPr>
        <a:xfrm rot="19457599">
          <a:off x="2858481" y="3071687"/>
          <a:ext cx="598199" cy="21357"/>
        </a:xfrm>
        <a:custGeom>
          <a:avLst/>
          <a:gdLst/>
          <a:ahLst/>
          <a:cxnLst/>
          <a:rect l="0" t="0" r="0" b="0"/>
          <a:pathLst>
            <a:path>
              <a:moveTo>
                <a:pt x="0" y="10678"/>
              </a:moveTo>
              <a:lnTo>
                <a:pt x="598199" y="10678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900" kern="1200"/>
        </a:p>
      </dsp:txBody>
      <dsp:txXfrm>
        <a:off x="3142626" y="3067411"/>
        <a:ext cx="29909" cy="29909"/>
      </dsp:txXfrm>
    </dsp:sp>
    <dsp:sp modelId="{C11D3B4B-0513-4794-AE71-9AA3C36D7E0C}">
      <dsp:nvSpPr>
        <dsp:cNvPr id="0" name=""/>
        <dsp:cNvSpPr/>
      </dsp:nvSpPr>
      <dsp:spPr>
        <a:xfrm>
          <a:off x="3400455" y="2604208"/>
          <a:ext cx="5303974" cy="60718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Suis-je dans la moyenne avec LE NB ETP de ma catégorie ?</a:t>
          </a:r>
        </a:p>
      </dsp:txBody>
      <dsp:txXfrm>
        <a:off x="3418239" y="2621992"/>
        <a:ext cx="5268406" cy="571616"/>
      </dsp:txXfrm>
    </dsp:sp>
    <dsp:sp modelId="{DE73B2E3-23EE-4638-9FC1-3194F5419291}">
      <dsp:nvSpPr>
        <dsp:cNvPr id="0" name=""/>
        <dsp:cNvSpPr/>
      </dsp:nvSpPr>
      <dsp:spPr>
        <a:xfrm rot="2142401">
          <a:off x="2858481" y="3420818"/>
          <a:ext cx="598199" cy="21357"/>
        </a:xfrm>
        <a:custGeom>
          <a:avLst/>
          <a:gdLst/>
          <a:ahLst/>
          <a:cxnLst/>
          <a:rect l="0" t="0" r="0" b="0"/>
          <a:pathLst>
            <a:path>
              <a:moveTo>
                <a:pt x="0" y="10678"/>
              </a:moveTo>
              <a:lnTo>
                <a:pt x="598199" y="10678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900" kern="1200"/>
        </a:p>
      </dsp:txBody>
      <dsp:txXfrm>
        <a:off x="3142626" y="3416542"/>
        <a:ext cx="29909" cy="29909"/>
      </dsp:txXfrm>
    </dsp:sp>
    <dsp:sp modelId="{7643775F-16BF-4295-93E5-863582BBB271}">
      <dsp:nvSpPr>
        <dsp:cNvPr id="0" name=""/>
        <dsp:cNvSpPr/>
      </dsp:nvSpPr>
      <dsp:spPr>
        <a:xfrm>
          <a:off x="3400455" y="3302470"/>
          <a:ext cx="5303974" cy="60718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LE RAPPORT entre ETP fonctionnels et opérationnels est-il OPTIMAL ?</a:t>
          </a:r>
        </a:p>
      </dsp:txBody>
      <dsp:txXfrm>
        <a:off x="3418239" y="3320254"/>
        <a:ext cx="5268406" cy="571616"/>
      </dsp:txXfrm>
    </dsp:sp>
    <dsp:sp modelId="{159C08CB-44CF-4720-83CD-9FF9D957A928}">
      <dsp:nvSpPr>
        <dsp:cNvPr id="0" name=""/>
        <dsp:cNvSpPr/>
      </dsp:nvSpPr>
      <dsp:spPr>
        <a:xfrm rot="4369170">
          <a:off x="635231" y="3508101"/>
          <a:ext cx="1644467" cy="21357"/>
        </a:xfrm>
        <a:custGeom>
          <a:avLst/>
          <a:gdLst/>
          <a:ahLst/>
          <a:cxnLst/>
          <a:rect l="0" t="0" r="0" b="0"/>
          <a:pathLst>
            <a:path>
              <a:moveTo>
                <a:pt x="0" y="10678"/>
              </a:moveTo>
              <a:lnTo>
                <a:pt x="1644467" y="10678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050" kern="1200"/>
        </a:p>
      </dsp:txBody>
      <dsp:txXfrm>
        <a:off x="1416353" y="3477668"/>
        <a:ext cx="82223" cy="82223"/>
      </dsp:txXfrm>
    </dsp:sp>
    <dsp:sp modelId="{6C3968D7-D107-4A64-8F6D-B5D5045FB67C}">
      <dsp:nvSpPr>
        <dsp:cNvPr id="0" name=""/>
        <dsp:cNvSpPr/>
      </dsp:nvSpPr>
      <dsp:spPr>
        <a:xfrm>
          <a:off x="1700338" y="4000732"/>
          <a:ext cx="1214368" cy="60718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INDICATEURS SYNTHETIQUES</a:t>
          </a:r>
        </a:p>
      </dsp:txBody>
      <dsp:txXfrm>
        <a:off x="1718122" y="4018516"/>
        <a:ext cx="1178800" cy="571616"/>
      </dsp:txXfrm>
    </dsp:sp>
    <dsp:sp modelId="{7ACDDB23-000B-4398-834B-10E1496DF506}">
      <dsp:nvSpPr>
        <dsp:cNvPr id="0" name=""/>
        <dsp:cNvSpPr/>
      </dsp:nvSpPr>
      <dsp:spPr>
        <a:xfrm>
          <a:off x="2914707" y="4293646"/>
          <a:ext cx="485747" cy="21357"/>
        </a:xfrm>
        <a:custGeom>
          <a:avLst/>
          <a:gdLst/>
          <a:ahLst/>
          <a:cxnLst/>
          <a:rect l="0" t="0" r="0" b="0"/>
          <a:pathLst>
            <a:path>
              <a:moveTo>
                <a:pt x="0" y="10678"/>
              </a:moveTo>
              <a:lnTo>
                <a:pt x="485747" y="10678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900" kern="1200"/>
        </a:p>
      </dsp:txBody>
      <dsp:txXfrm>
        <a:off x="3145437" y="4292181"/>
        <a:ext cx="24287" cy="24287"/>
      </dsp:txXfrm>
    </dsp:sp>
    <dsp:sp modelId="{AE0B15CA-DD73-4BBA-BC23-A9637769CF6B}">
      <dsp:nvSpPr>
        <dsp:cNvPr id="0" name=""/>
        <dsp:cNvSpPr/>
      </dsp:nvSpPr>
      <dsp:spPr>
        <a:xfrm>
          <a:off x="3400455" y="4000732"/>
          <a:ext cx="5303974" cy="60718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Quelle est LA VALEUR DU TEMPS DE TRAVAIL ?</a:t>
          </a:r>
        </a:p>
      </dsp:txBody>
      <dsp:txXfrm>
        <a:off x="3418239" y="4018516"/>
        <a:ext cx="5268406" cy="5716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F17B75-F101-4DCE-8251-E1BA980F8C58}">
      <dsp:nvSpPr>
        <dsp:cNvPr id="0" name=""/>
        <dsp:cNvSpPr/>
      </dsp:nvSpPr>
      <dsp:spPr>
        <a:xfrm>
          <a:off x="1210885" y="1736904"/>
          <a:ext cx="2012533" cy="100626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INDICATEURS ITT</a:t>
          </a:r>
        </a:p>
      </dsp:txBody>
      <dsp:txXfrm>
        <a:off x="1240358" y="1766377"/>
        <a:ext cx="1953587" cy="947320"/>
      </dsp:txXfrm>
    </dsp:sp>
    <dsp:sp modelId="{89E948B3-1E96-43B2-956E-C9F661B23258}">
      <dsp:nvSpPr>
        <dsp:cNvPr id="0" name=""/>
        <dsp:cNvSpPr/>
      </dsp:nvSpPr>
      <dsp:spPr>
        <a:xfrm rot="17692822">
          <a:off x="2669227" y="1351917"/>
          <a:ext cx="1913395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913395" y="20214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700" kern="1200"/>
        </a:p>
      </dsp:txBody>
      <dsp:txXfrm>
        <a:off x="3578091" y="1324297"/>
        <a:ext cx="95669" cy="95669"/>
      </dsp:txXfrm>
    </dsp:sp>
    <dsp:sp modelId="{1253B650-7060-4AAE-B35E-11996F4B9842}">
      <dsp:nvSpPr>
        <dsp:cNvPr id="0" name=""/>
        <dsp:cNvSpPr/>
      </dsp:nvSpPr>
      <dsp:spPr>
        <a:xfrm>
          <a:off x="4028432" y="1093"/>
          <a:ext cx="2012533" cy="100626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ACCESSIBILITE</a:t>
          </a:r>
        </a:p>
      </dsp:txBody>
      <dsp:txXfrm>
        <a:off x="4057905" y="30566"/>
        <a:ext cx="1953587" cy="947320"/>
      </dsp:txXfrm>
    </dsp:sp>
    <dsp:sp modelId="{2F04D7D9-7514-48A2-97B7-CCD981558614}">
      <dsp:nvSpPr>
        <dsp:cNvPr id="0" name=""/>
        <dsp:cNvSpPr/>
      </dsp:nvSpPr>
      <dsp:spPr>
        <a:xfrm>
          <a:off x="6040966" y="484012"/>
          <a:ext cx="805013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805013" y="20214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6423347" y="484101"/>
        <a:ext cx="40250" cy="40250"/>
      </dsp:txXfrm>
    </dsp:sp>
    <dsp:sp modelId="{8A03FE23-9DA4-495B-99CA-300C57828568}">
      <dsp:nvSpPr>
        <dsp:cNvPr id="0" name=""/>
        <dsp:cNvSpPr/>
      </dsp:nvSpPr>
      <dsp:spPr>
        <a:xfrm>
          <a:off x="6845979" y="1093"/>
          <a:ext cx="2012533" cy="100626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Mon territoire est-il facilement accessible ?</a:t>
          </a:r>
        </a:p>
      </dsp:txBody>
      <dsp:txXfrm>
        <a:off x="6875452" y="30566"/>
        <a:ext cx="1953587" cy="947320"/>
      </dsp:txXfrm>
    </dsp:sp>
    <dsp:sp modelId="{E73A9658-53DA-4DB1-A8B7-04E6CB9D8095}">
      <dsp:nvSpPr>
        <dsp:cNvPr id="0" name=""/>
        <dsp:cNvSpPr/>
      </dsp:nvSpPr>
      <dsp:spPr>
        <a:xfrm rot="19457599">
          <a:off x="3130237" y="1930520"/>
          <a:ext cx="991377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991377" y="20214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3601141" y="1925951"/>
        <a:ext cx="49568" cy="49568"/>
      </dsp:txXfrm>
    </dsp:sp>
    <dsp:sp modelId="{461B63D4-646B-4DE9-93F4-36C58F7111E1}">
      <dsp:nvSpPr>
        <dsp:cNvPr id="0" name=""/>
        <dsp:cNvSpPr/>
      </dsp:nvSpPr>
      <dsp:spPr>
        <a:xfrm>
          <a:off x="4028432" y="1158300"/>
          <a:ext cx="2012533" cy="100626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ATTRACTIVITE</a:t>
          </a:r>
        </a:p>
      </dsp:txBody>
      <dsp:txXfrm>
        <a:off x="4057905" y="1187773"/>
        <a:ext cx="1953587" cy="947320"/>
      </dsp:txXfrm>
    </dsp:sp>
    <dsp:sp modelId="{D7B94166-E559-4D37-A80D-3F57E0DF1980}">
      <dsp:nvSpPr>
        <dsp:cNvPr id="0" name=""/>
        <dsp:cNvSpPr/>
      </dsp:nvSpPr>
      <dsp:spPr>
        <a:xfrm>
          <a:off x="6040966" y="1641219"/>
          <a:ext cx="805013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805013" y="20214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6423347" y="1641308"/>
        <a:ext cx="40250" cy="40250"/>
      </dsp:txXfrm>
    </dsp:sp>
    <dsp:sp modelId="{8A4838FA-2C37-4310-B12C-6D83B2E3C845}">
      <dsp:nvSpPr>
        <dsp:cNvPr id="0" name=""/>
        <dsp:cNvSpPr/>
      </dsp:nvSpPr>
      <dsp:spPr>
        <a:xfrm>
          <a:off x="6845979" y="1158300"/>
          <a:ext cx="2012533" cy="100626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Mon territoire dispose-t-il d’éléments comme des sites naturels, de monuments, des événements ?</a:t>
          </a:r>
        </a:p>
      </dsp:txBody>
      <dsp:txXfrm>
        <a:off x="6875452" y="1187773"/>
        <a:ext cx="1953587" cy="947320"/>
      </dsp:txXfrm>
    </dsp:sp>
    <dsp:sp modelId="{37F8E081-4CB1-45CE-8CCB-0DA7231DA627}">
      <dsp:nvSpPr>
        <dsp:cNvPr id="0" name=""/>
        <dsp:cNvSpPr/>
      </dsp:nvSpPr>
      <dsp:spPr>
        <a:xfrm rot="2142401">
          <a:off x="3130237" y="2509124"/>
          <a:ext cx="991377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991377" y="20214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3601141" y="2504554"/>
        <a:ext cx="49568" cy="49568"/>
      </dsp:txXfrm>
    </dsp:sp>
    <dsp:sp modelId="{D065B8E2-676B-4130-9225-93C2A60FD0A0}">
      <dsp:nvSpPr>
        <dsp:cNvPr id="0" name=""/>
        <dsp:cNvSpPr/>
      </dsp:nvSpPr>
      <dsp:spPr>
        <a:xfrm>
          <a:off x="4028432" y="2315507"/>
          <a:ext cx="2012533" cy="100626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OFFRE EN TOURISME DE SEJOUR</a:t>
          </a:r>
        </a:p>
      </dsp:txBody>
      <dsp:txXfrm>
        <a:off x="4057905" y="2344980"/>
        <a:ext cx="1953587" cy="947320"/>
      </dsp:txXfrm>
    </dsp:sp>
    <dsp:sp modelId="{606998FD-B64E-4D5F-916B-AB99312E9DC7}">
      <dsp:nvSpPr>
        <dsp:cNvPr id="0" name=""/>
        <dsp:cNvSpPr/>
      </dsp:nvSpPr>
      <dsp:spPr>
        <a:xfrm>
          <a:off x="6040966" y="2798426"/>
          <a:ext cx="805013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805013" y="20214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6423347" y="2798515"/>
        <a:ext cx="40250" cy="40250"/>
      </dsp:txXfrm>
    </dsp:sp>
    <dsp:sp modelId="{EF8E4213-D03A-4543-9DEE-24C4046811AB}">
      <dsp:nvSpPr>
        <dsp:cNvPr id="0" name=""/>
        <dsp:cNvSpPr/>
      </dsp:nvSpPr>
      <dsp:spPr>
        <a:xfrm>
          <a:off x="6845979" y="2315507"/>
          <a:ext cx="2012533" cy="100626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Mon territoire est-il équipé pour accueillir les </a:t>
          </a:r>
          <a:r>
            <a:rPr lang="fr-FR" sz="1100" kern="1200" dirty="0" err="1"/>
            <a:t>séjournants</a:t>
          </a:r>
          <a:r>
            <a:rPr lang="fr-FR" sz="1100" kern="1200" dirty="0"/>
            <a:t> ? (en lits, en restauration en mise en tourisme du territoire)</a:t>
          </a:r>
        </a:p>
      </dsp:txBody>
      <dsp:txXfrm>
        <a:off x="6875452" y="2344980"/>
        <a:ext cx="1953587" cy="947320"/>
      </dsp:txXfrm>
    </dsp:sp>
    <dsp:sp modelId="{E075AF57-D3E4-4215-A086-DCB8C5719DA9}">
      <dsp:nvSpPr>
        <dsp:cNvPr id="0" name=""/>
        <dsp:cNvSpPr/>
      </dsp:nvSpPr>
      <dsp:spPr>
        <a:xfrm rot="3907178">
          <a:off x="2669227" y="3087727"/>
          <a:ext cx="1913395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913395" y="20214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700" kern="1200"/>
        </a:p>
      </dsp:txBody>
      <dsp:txXfrm>
        <a:off x="3578091" y="3060107"/>
        <a:ext cx="95669" cy="95669"/>
      </dsp:txXfrm>
    </dsp:sp>
    <dsp:sp modelId="{0A754393-0789-42F4-84EA-785C2E0EA74C}">
      <dsp:nvSpPr>
        <dsp:cNvPr id="0" name=""/>
        <dsp:cNvSpPr/>
      </dsp:nvSpPr>
      <dsp:spPr>
        <a:xfrm>
          <a:off x="4028432" y="3472714"/>
          <a:ext cx="2012533" cy="100626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OFFRE EN TOURISME D’EXCURSION</a:t>
          </a:r>
        </a:p>
      </dsp:txBody>
      <dsp:txXfrm>
        <a:off x="4057905" y="3502187"/>
        <a:ext cx="1953587" cy="947320"/>
      </dsp:txXfrm>
    </dsp:sp>
    <dsp:sp modelId="{C2DFFEAF-5E9C-4B49-9421-3985D93CCA41}">
      <dsp:nvSpPr>
        <dsp:cNvPr id="0" name=""/>
        <dsp:cNvSpPr/>
      </dsp:nvSpPr>
      <dsp:spPr>
        <a:xfrm>
          <a:off x="6040966" y="3955632"/>
          <a:ext cx="805013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805013" y="20214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6423347" y="3955722"/>
        <a:ext cx="40250" cy="40250"/>
      </dsp:txXfrm>
    </dsp:sp>
    <dsp:sp modelId="{B6CC1B29-63B5-4C0D-9477-425D6CB8BC5F}">
      <dsp:nvSpPr>
        <dsp:cNvPr id="0" name=""/>
        <dsp:cNvSpPr/>
      </dsp:nvSpPr>
      <dsp:spPr>
        <a:xfrm>
          <a:off x="6845979" y="3472714"/>
          <a:ext cx="2012533" cy="100626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Mon territoire est-il équipé pour accueillir les excursionnistes ? (espaces de balade aménagées, restauration, mise en tourisme du territoire)</a:t>
          </a:r>
        </a:p>
      </dsp:txBody>
      <dsp:txXfrm>
        <a:off x="6875452" y="3502187"/>
        <a:ext cx="1953587" cy="947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C76F50F6-586A-41DC-904B-BDADF36803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B9CCF51-E930-404B-8011-8C02A0535A6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DDAB65-1564-4057-8CBB-58CB67C9AAD7}" type="datetimeFigureOut">
              <a:rPr lang="fr-FR" smtClean="0"/>
              <a:t>22/09/2020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EDB4061-C8DB-4D60-A9B3-A9FE329FAF2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2EF1C3B-BE9F-4D62-A5AD-7A40BED73D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F89D01-AD8F-41B6-BBA5-7B445CFE66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9074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1EA310A8-1503-264D-823B-A7517E379DFC}" type="datetimeFigureOut">
              <a:rPr lang="fr-FR" smtClean="0"/>
              <a:pPr/>
              <a:t>22/09/2020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B57B440A-BE93-5946-80D4-65929BFC87B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9958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position Diapositive de tit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Une image contenant dessin, serviette&#10;&#10;Description générée automatiquement">
            <a:extLst>
              <a:ext uri="{FF2B5EF4-FFF2-40B4-BE49-F238E27FC236}">
                <a16:creationId xmlns:a16="http://schemas.microsoft.com/office/drawing/2014/main" id="{C34661FB-F3F2-4938-BB0D-DA48F0C90D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50800"/>
            <a:ext cx="9144000" cy="69088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algn="ctr">
              <a:defRPr b="1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  <p:pic>
        <p:nvPicPr>
          <p:cNvPr id="15" name="Image 14" descr="Une image contenant signe, horloge&#10;&#10;Description générée automatiquement">
            <a:extLst>
              <a:ext uri="{FF2B5EF4-FFF2-40B4-BE49-F238E27FC236}">
                <a16:creationId xmlns:a16="http://schemas.microsoft.com/office/drawing/2014/main" id="{DF072544-03CB-4606-A8B0-C4D079355D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96294" y="0"/>
            <a:ext cx="2720420" cy="15467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15/05/2020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Pied de page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0973B7B-B812-7A4D-A56D-186368EE2DB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D056A72C-8C0E-4D48-BBE6-785469E7A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132523"/>
            <a:ext cx="6237633" cy="768626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10" name="Espace réservé du contenu 3">
            <a:extLst>
              <a:ext uri="{FF2B5EF4-FFF2-40B4-BE49-F238E27FC236}">
                <a16:creationId xmlns:a16="http://schemas.microsoft.com/office/drawing/2014/main" id="{B5540529-796A-3044-80A1-4406A0095C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8869" y="2173355"/>
            <a:ext cx="7487479" cy="36178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3" name="Espace réservé du contenu 3">
            <a:extLst>
              <a:ext uri="{FF2B5EF4-FFF2-40B4-BE49-F238E27FC236}">
                <a16:creationId xmlns:a16="http://schemas.microsoft.com/office/drawing/2014/main" id="{9FED6A7B-D746-4645-BD0B-09B0ECF2910A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728869" y="1501367"/>
            <a:ext cx="7487479" cy="4950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2768862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15/05/2020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Pied de page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0973B7B-B812-7A4D-A56D-186368EE2DB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contenu 3">
            <a:extLst>
              <a:ext uri="{FF2B5EF4-FFF2-40B4-BE49-F238E27FC236}">
                <a16:creationId xmlns:a16="http://schemas.microsoft.com/office/drawing/2014/main" id="{B5540529-796A-3044-80A1-4406A0095C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2122" y="1510749"/>
            <a:ext cx="7527235" cy="43069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E444A001-B89F-6949-8E07-136F0FE90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132523"/>
            <a:ext cx="6237633" cy="768626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35749730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ontenu et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15/05/2020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Pied de page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0973B7B-B812-7A4D-A56D-186368EE2DB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3" name="Espace réservé du contenu 3">
            <a:extLst>
              <a:ext uri="{FF2B5EF4-FFF2-40B4-BE49-F238E27FC236}">
                <a16:creationId xmlns:a16="http://schemas.microsoft.com/office/drawing/2014/main" id="{5973E841-0F42-4EA9-A22F-37DDF39819C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712302" y="3861485"/>
            <a:ext cx="3136625" cy="1995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Ajouter une image</a:t>
            </a:r>
          </a:p>
        </p:txBody>
      </p:sp>
      <p:sp>
        <p:nvSpPr>
          <p:cNvPr id="14" name="Espace réservé du contenu 3">
            <a:extLst>
              <a:ext uri="{FF2B5EF4-FFF2-40B4-BE49-F238E27FC236}">
                <a16:creationId xmlns:a16="http://schemas.microsoft.com/office/drawing/2014/main" id="{1A9FDFC5-78BA-4C3E-A406-F0E5DF0842E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12303" y="1534007"/>
            <a:ext cx="3136625" cy="2097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Ajouter une image</a:t>
            </a:r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EAAEC2D9-F8C8-2C47-AC2B-CE94A9997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132523"/>
            <a:ext cx="6237633" cy="768626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10" name="Espace réservé du contenu 3">
            <a:extLst>
              <a:ext uri="{FF2B5EF4-FFF2-40B4-BE49-F238E27FC236}">
                <a16:creationId xmlns:a16="http://schemas.microsoft.com/office/drawing/2014/main" id="{8982425E-C821-B64B-B19A-76590B66A9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01134" y="2173355"/>
            <a:ext cx="4115214" cy="36178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fr-FR" dirty="0"/>
          </a:p>
        </p:txBody>
      </p:sp>
      <p:sp>
        <p:nvSpPr>
          <p:cNvPr id="11" name="Espace réservé du contenu 3">
            <a:extLst>
              <a:ext uri="{FF2B5EF4-FFF2-40B4-BE49-F238E27FC236}">
                <a16:creationId xmlns:a16="http://schemas.microsoft.com/office/drawing/2014/main" id="{5F5335C0-60C9-43BC-A5E3-02648F611F8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101134" y="1534007"/>
            <a:ext cx="4115214" cy="4950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3364885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735495" y="1532215"/>
            <a:ext cx="3571462" cy="42722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479236" y="1532214"/>
            <a:ext cx="3728830" cy="42722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15/05/2020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Pied de page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0973B7B-B812-7A4D-A56D-186368EE2DB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0AD898C6-9B86-1845-BFD9-F6A31F25A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132523"/>
            <a:ext cx="6237633" cy="768626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47062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 hasCustomPrompt="1"/>
          </p:nvPr>
        </p:nvSpPr>
        <p:spPr>
          <a:xfrm>
            <a:off x="755374" y="1524001"/>
            <a:ext cx="7460974" cy="34637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Cliquez pour ajouter une image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15/05/2020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Pied de page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0973B7B-B812-7A4D-A56D-186368EE2DB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3">
            <a:extLst>
              <a:ext uri="{FF2B5EF4-FFF2-40B4-BE49-F238E27FC236}">
                <a16:creationId xmlns:a16="http://schemas.microsoft.com/office/drawing/2014/main" id="{163F493A-B4ED-4BC5-BB27-326EA91588EC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755374" y="5177047"/>
            <a:ext cx="7460974" cy="4950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7448086A-A9F1-4FEF-8B3A-7216F30D3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9167" y="196506"/>
            <a:ext cx="6237633" cy="768626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1166920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psition diapositive de tit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drapeau&#10;&#10;Description générée automatiquement">
            <a:extLst>
              <a:ext uri="{FF2B5EF4-FFF2-40B4-BE49-F238E27FC236}">
                <a16:creationId xmlns:a16="http://schemas.microsoft.com/office/drawing/2014/main" id="{4218D271-35A1-4313-A0CA-3086257125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229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0AE7F5DC-0E7E-4066-9132-CED3B2AFC8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6225" y="1952625"/>
            <a:ext cx="6686550" cy="1470025"/>
          </a:xfrm>
          <a:prstGeom prst="rect">
            <a:avLst/>
          </a:prstGeom>
          <a:noFill/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BEF55960-B36E-4BDE-A595-772653DF3D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225" y="3600450"/>
            <a:ext cx="6400800" cy="17526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769366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position Titre de se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C1E7BE14-EDBB-4C80-BD7D-2D85CD804C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433" r="1"/>
          <a:stretch/>
        </p:blipFill>
        <p:spPr>
          <a:xfrm>
            <a:off x="1" y="-25392"/>
            <a:ext cx="9143999" cy="6908783"/>
          </a:xfrm>
          <a:prstGeom prst="rect">
            <a:avLst/>
          </a:prstGeom>
        </p:spPr>
      </p:pic>
      <p:sp>
        <p:nvSpPr>
          <p:cNvPr id="11" name="Espace réservé du contenu 3">
            <a:extLst>
              <a:ext uri="{FF2B5EF4-FFF2-40B4-BE49-F238E27FC236}">
                <a16:creationId xmlns:a16="http://schemas.microsoft.com/office/drawing/2014/main" id="{A764612B-F8D1-4D3A-8881-62C8352459BA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-321780" y="3259482"/>
            <a:ext cx="7407967" cy="3692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000" b="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TITRE DE SECTION</a:t>
            </a:r>
          </a:p>
        </p:txBody>
      </p:sp>
    </p:spTree>
    <p:extLst>
      <p:ext uri="{BB962C8B-B14F-4D97-AF65-F5344CB8AC3E}">
        <p14:creationId xmlns:p14="http://schemas.microsoft.com/office/powerpoint/2010/main" val="3658728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position Titre de se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15/05/2020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Pied de page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0973B7B-B812-7A4D-A56D-186368EE2DB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1431D5C2-0B23-6040-866D-DA18AFFD0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132523"/>
            <a:ext cx="6237633" cy="768626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14" name="Espace réservé du contenu 3">
            <a:extLst>
              <a:ext uri="{FF2B5EF4-FFF2-40B4-BE49-F238E27FC236}">
                <a16:creationId xmlns:a16="http://schemas.microsoft.com/office/drawing/2014/main" id="{59589823-01DA-4098-85D1-1701197C0ED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54764" y="2996785"/>
            <a:ext cx="7407967" cy="3692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TITRE DE SECTION</a:t>
            </a:r>
          </a:p>
        </p:txBody>
      </p:sp>
    </p:spTree>
    <p:extLst>
      <p:ext uri="{BB962C8B-B14F-4D97-AF65-F5344CB8AC3E}">
        <p14:creationId xmlns:p14="http://schemas.microsoft.com/office/powerpoint/2010/main" val="3976241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15/05/2020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Pied de page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0973B7B-B812-7A4D-A56D-186368EE2DB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D056A72C-8C0E-4D48-BBE6-785469E7A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132523"/>
            <a:ext cx="6237633" cy="768626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10" name="Espace réservé du contenu 3">
            <a:extLst>
              <a:ext uri="{FF2B5EF4-FFF2-40B4-BE49-F238E27FC236}">
                <a16:creationId xmlns:a16="http://schemas.microsoft.com/office/drawing/2014/main" id="{B5540529-796A-3044-80A1-4406A0095C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8869" y="2173355"/>
            <a:ext cx="7487479" cy="36178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3" name="Espace réservé du contenu 3">
            <a:extLst>
              <a:ext uri="{FF2B5EF4-FFF2-40B4-BE49-F238E27FC236}">
                <a16:creationId xmlns:a16="http://schemas.microsoft.com/office/drawing/2014/main" id="{9FED6A7B-D746-4645-BD0B-09B0ECF2910A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728869" y="1501367"/>
            <a:ext cx="7487479" cy="4950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1171115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15/05/2020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Pied de page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0973B7B-B812-7A4D-A56D-186368EE2DB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contenu 3">
            <a:extLst>
              <a:ext uri="{FF2B5EF4-FFF2-40B4-BE49-F238E27FC236}">
                <a16:creationId xmlns:a16="http://schemas.microsoft.com/office/drawing/2014/main" id="{B5540529-796A-3044-80A1-4406A0095C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2122" y="1510749"/>
            <a:ext cx="7527235" cy="43069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E444A001-B89F-6949-8E07-136F0FE90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132523"/>
            <a:ext cx="6237633" cy="768626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3413526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ontenu et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15/05/2020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Pied de page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0973B7B-B812-7A4D-A56D-186368EE2DB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3" name="Espace réservé du contenu 3">
            <a:extLst>
              <a:ext uri="{FF2B5EF4-FFF2-40B4-BE49-F238E27FC236}">
                <a16:creationId xmlns:a16="http://schemas.microsoft.com/office/drawing/2014/main" id="{5973E841-0F42-4EA9-A22F-37DDF39819C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712302" y="3861485"/>
            <a:ext cx="3136625" cy="1995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Ajouter une image</a:t>
            </a:r>
          </a:p>
        </p:txBody>
      </p:sp>
      <p:sp>
        <p:nvSpPr>
          <p:cNvPr id="14" name="Espace réservé du contenu 3">
            <a:extLst>
              <a:ext uri="{FF2B5EF4-FFF2-40B4-BE49-F238E27FC236}">
                <a16:creationId xmlns:a16="http://schemas.microsoft.com/office/drawing/2014/main" id="{1A9FDFC5-78BA-4C3E-A406-F0E5DF0842E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12303" y="1534007"/>
            <a:ext cx="3136625" cy="2097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Ajouter une image</a:t>
            </a:r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EAAEC2D9-F8C8-2C47-AC2B-CE94A9997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132523"/>
            <a:ext cx="6237633" cy="768626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10" name="Espace réservé du contenu 3">
            <a:extLst>
              <a:ext uri="{FF2B5EF4-FFF2-40B4-BE49-F238E27FC236}">
                <a16:creationId xmlns:a16="http://schemas.microsoft.com/office/drawing/2014/main" id="{8982425E-C821-B64B-B19A-76590B66A9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01134" y="2173355"/>
            <a:ext cx="4115214" cy="36178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fr-FR" dirty="0"/>
          </a:p>
        </p:txBody>
      </p:sp>
      <p:sp>
        <p:nvSpPr>
          <p:cNvPr id="11" name="Espace réservé du contenu 3">
            <a:extLst>
              <a:ext uri="{FF2B5EF4-FFF2-40B4-BE49-F238E27FC236}">
                <a16:creationId xmlns:a16="http://schemas.microsoft.com/office/drawing/2014/main" id="{5F5335C0-60C9-43BC-A5E3-02648F611F8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101134" y="1534007"/>
            <a:ext cx="4115214" cy="4950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1151771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735495" y="1532215"/>
            <a:ext cx="3571462" cy="42722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479236" y="1532214"/>
            <a:ext cx="3728830" cy="42722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15/05/2020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Pied de page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0973B7B-B812-7A4D-A56D-186368EE2DB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0AD898C6-9B86-1845-BFD9-F6A31F25A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132523"/>
            <a:ext cx="6237633" cy="768626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1593820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 hasCustomPrompt="1"/>
          </p:nvPr>
        </p:nvSpPr>
        <p:spPr>
          <a:xfrm>
            <a:off x="755374" y="1524001"/>
            <a:ext cx="7460974" cy="34637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Cliquez pour ajouter une image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15/05/2020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Pied de page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0973B7B-B812-7A4D-A56D-186368EE2DB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3">
            <a:extLst>
              <a:ext uri="{FF2B5EF4-FFF2-40B4-BE49-F238E27FC236}">
                <a16:creationId xmlns:a16="http://schemas.microsoft.com/office/drawing/2014/main" id="{163F493A-B4ED-4BC5-BB27-326EA91588EC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755374" y="5177047"/>
            <a:ext cx="7460974" cy="4950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C4F9F47B-8F55-41DB-A1BD-8BA4222E6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136525"/>
            <a:ext cx="6237633" cy="768626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78075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7016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64" r:id="rId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9E0C14B5-F7CC-A44F-8671-C64751C86EC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 rot="10800000">
            <a:off x="294031" y="1075349"/>
            <a:ext cx="1028700" cy="10287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55DB7311-B2AD-854B-BC77-4C2BE648A0E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658100" y="5237365"/>
            <a:ext cx="1028700" cy="102870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05AC61C5-86C0-4DF1-AF8A-9FFED24DCA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l="87083" t="1" b="-2984"/>
          <a:stretch/>
        </p:blipFill>
        <p:spPr>
          <a:xfrm>
            <a:off x="8153400" y="255588"/>
            <a:ext cx="1181100" cy="457199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37F26CC8-D808-4B3B-83BD-70EAACF4FAE8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rcRect/>
          <a:stretch/>
        </p:blipFill>
        <p:spPr>
          <a:xfrm>
            <a:off x="1524000" y="274638"/>
            <a:ext cx="641076" cy="641076"/>
          </a:xfrm>
          <a:prstGeom prst="rect">
            <a:avLst/>
          </a:prstGeom>
        </p:spPr>
      </p:pic>
      <p:pic>
        <p:nvPicPr>
          <p:cNvPr id="19" name="Image 18" descr="Une image contenant signe, horloge&#10;&#10;Description générée automatiquement">
            <a:extLst>
              <a:ext uri="{FF2B5EF4-FFF2-40B4-BE49-F238E27FC236}">
                <a16:creationId xmlns:a16="http://schemas.microsoft.com/office/drawing/2014/main" id="{62DE3243-F9BF-4A66-98AA-FF50B626A79E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48868" y="163339"/>
            <a:ext cx="1519025" cy="863674"/>
          </a:xfrm>
          <a:prstGeom prst="rect">
            <a:avLst/>
          </a:prstGeo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CE074F-A3D3-49AE-8385-A260D96B09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15/05/2020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2C79C9D-D533-4A84-B192-EFD68E6FE0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Pied de page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52AD0C4-A1EE-4F63-BDE7-CA6854CA0C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047C5-B990-44A8-A28E-F49BA2BD1C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052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EB425303-988E-C048-A05D-192DB561BB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l="87083" t="1" b="-2984"/>
          <a:stretch/>
        </p:blipFill>
        <p:spPr>
          <a:xfrm>
            <a:off x="8153400" y="255588"/>
            <a:ext cx="1181100" cy="45719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CDE7A77-4185-934C-8E50-4A28A500FF7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1524000" y="274638"/>
            <a:ext cx="641076" cy="641076"/>
          </a:xfrm>
          <a:prstGeom prst="rect">
            <a:avLst/>
          </a:prstGeom>
        </p:spPr>
      </p:pic>
      <p:pic>
        <p:nvPicPr>
          <p:cNvPr id="11" name="Image 10" descr="Une image contenant signe, horloge&#10;&#10;Description générée automatiquement">
            <a:extLst>
              <a:ext uri="{FF2B5EF4-FFF2-40B4-BE49-F238E27FC236}">
                <a16:creationId xmlns:a16="http://schemas.microsoft.com/office/drawing/2014/main" id="{A08ED6DF-F1F4-42C3-891E-F86A23B398A4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8868" y="163339"/>
            <a:ext cx="1519025" cy="863674"/>
          </a:xfrm>
          <a:prstGeom prst="rect">
            <a:avLst/>
          </a:prstGeo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0BD3A55-CDA4-4DCB-8334-586B72257B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15/05/2020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FBC9752-54D3-4662-9881-C52F6CA4FC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Pied de page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2356E9A-A76B-4782-8B9F-0E3F0218B0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BE0BE-A5D3-4D1D-93F6-C3D6334D72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659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D5E2F3-4C89-46D1-A9B4-551EBE5BD6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fr-FR" sz="2800" dirty="0"/>
            </a:br>
            <a:r>
              <a:rPr lang="fr-FR" dirty="0"/>
              <a:t>Présentation projet </a:t>
            </a:r>
            <a:r>
              <a:rPr lang="fr-FR" dirty="0" err="1"/>
              <a:t>PilOT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7CA2E71-D918-4C01-B9C0-8FE99AD38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593333"/>
          </a:xfrm>
        </p:spPr>
        <p:txBody>
          <a:bodyPr/>
          <a:lstStyle/>
          <a:p>
            <a:r>
              <a:rPr lang="fr-FR" dirty="0"/>
              <a:t>(Pilotage des Organismes de Tourisme)</a:t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07223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2A7AA72-A772-4E64-AA7C-457D46667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r-FR" dirty="0"/>
              <a:t>Présentation </a:t>
            </a:r>
            <a:r>
              <a:rPr lang="fr-FR" dirty="0" err="1"/>
              <a:t>PilOT</a:t>
            </a:r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74265F5-B00E-481A-8500-9D6012A6F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0973B7B-B812-7A4D-A56D-186368EE2DB4}" type="slidenum">
              <a:rPr lang="fr-FR" smtClean="0"/>
              <a:pPr>
                <a:spcAft>
                  <a:spcPts val="600"/>
                </a:spcAft>
              </a:pPr>
              <a:t>10</a:t>
            </a:fld>
            <a:endParaRPr lang="fr-FR"/>
          </a:p>
        </p:txBody>
      </p:sp>
      <p:pic>
        <p:nvPicPr>
          <p:cNvPr id="6" name="Image 5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501ADBD3-CE35-4DC0-8A95-0E1A9FD69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339" y="1510749"/>
            <a:ext cx="6918801" cy="4306956"/>
          </a:xfrm>
          <a:prstGeom prst="rect">
            <a:avLst/>
          </a:prstGeom>
          <a:noFill/>
        </p:spPr>
      </p:pic>
      <p:sp>
        <p:nvSpPr>
          <p:cNvPr id="5" name="Titre 4">
            <a:extLst>
              <a:ext uri="{FF2B5EF4-FFF2-40B4-BE49-F238E27FC236}">
                <a16:creationId xmlns:a16="http://schemas.microsoft.com/office/drawing/2014/main" id="{DF7E8720-6579-45C0-8422-2808710D7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132523"/>
            <a:ext cx="6237633" cy="768626"/>
          </a:xfrm>
        </p:spPr>
        <p:txBody>
          <a:bodyPr>
            <a:normAutofit/>
          </a:bodyPr>
          <a:lstStyle/>
          <a:p>
            <a:pPr algn="ctr"/>
            <a:r>
              <a:rPr lang="fr-FR" dirty="0" err="1"/>
              <a:t>PilOT</a:t>
            </a:r>
            <a:r>
              <a:rPr lang="fr-FR" dirty="0"/>
              <a:t> – La plateforme</a:t>
            </a:r>
          </a:p>
        </p:txBody>
      </p:sp>
    </p:spTree>
    <p:extLst>
      <p:ext uri="{BB962C8B-B14F-4D97-AF65-F5344CB8AC3E}">
        <p14:creationId xmlns:p14="http://schemas.microsoft.com/office/powerpoint/2010/main" val="667508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2A7AA72-A772-4E64-AA7C-457D46667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r-FR" dirty="0"/>
              <a:t>Présentation </a:t>
            </a:r>
            <a:r>
              <a:rPr lang="fr-FR" dirty="0" err="1"/>
              <a:t>PilOT</a:t>
            </a:r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74265F5-B00E-481A-8500-9D6012A6F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0973B7B-B812-7A4D-A56D-186368EE2DB4}" type="slidenum">
              <a:rPr lang="fr-FR" smtClean="0"/>
              <a:pPr>
                <a:spcAft>
                  <a:spcPts val="600"/>
                </a:spcAft>
              </a:pPr>
              <a:t>11</a:t>
            </a:fld>
            <a:endParaRPr lang="fr-FR"/>
          </a:p>
        </p:txBody>
      </p:sp>
      <p:pic>
        <p:nvPicPr>
          <p:cNvPr id="7" name="Image 6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0EBC4A58-7FB9-4C34-8549-DD0D14417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122" y="1744781"/>
            <a:ext cx="7527235" cy="3838891"/>
          </a:xfrm>
          <a:prstGeom prst="rect">
            <a:avLst/>
          </a:prstGeom>
          <a:noFill/>
        </p:spPr>
      </p:pic>
      <p:sp>
        <p:nvSpPr>
          <p:cNvPr id="5" name="Titre 4">
            <a:extLst>
              <a:ext uri="{FF2B5EF4-FFF2-40B4-BE49-F238E27FC236}">
                <a16:creationId xmlns:a16="http://schemas.microsoft.com/office/drawing/2014/main" id="{DF7E8720-6579-45C0-8422-2808710D7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132523"/>
            <a:ext cx="6237633" cy="768626"/>
          </a:xfrm>
        </p:spPr>
        <p:txBody>
          <a:bodyPr>
            <a:normAutofit/>
          </a:bodyPr>
          <a:lstStyle/>
          <a:p>
            <a:pPr algn="ctr"/>
            <a:r>
              <a:rPr lang="fr-FR" dirty="0" err="1"/>
              <a:t>PilOT</a:t>
            </a:r>
            <a:r>
              <a:rPr lang="fr-FR" dirty="0"/>
              <a:t> – La plateforme</a:t>
            </a:r>
          </a:p>
        </p:txBody>
      </p:sp>
    </p:spTree>
    <p:extLst>
      <p:ext uri="{BB962C8B-B14F-4D97-AF65-F5344CB8AC3E}">
        <p14:creationId xmlns:p14="http://schemas.microsoft.com/office/powerpoint/2010/main" val="2880095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2A7AA72-A772-4E64-AA7C-457D46667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Présentation </a:t>
            </a:r>
            <a:r>
              <a:rPr lang="fr-FR" dirty="0" err="1"/>
              <a:t>PilOT</a:t>
            </a:r>
            <a:r>
              <a:rPr lang="fr-FR" dirty="0"/>
              <a:t>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74265F5-B00E-481A-8500-9D6012A6F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73B7B-B812-7A4D-A56D-186368EE2DB4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DF7E8720-6579-45C0-8422-2808710D7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81152"/>
            <a:ext cx="6237633" cy="768626"/>
          </a:xfrm>
        </p:spPr>
        <p:txBody>
          <a:bodyPr/>
          <a:lstStyle/>
          <a:p>
            <a:pPr algn="ctr"/>
            <a:r>
              <a:rPr lang="fr-FR" dirty="0" err="1"/>
              <a:t>PilOT</a:t>
            </a:r>
            <a:r>
              <a:rPr lang="fr-FR" dirty="0"/>
              <a:t> – Perspectives</a:t>
            </a:r>
          </a:p>
        </p:txBody>
      </p:sp>
      <p:sp>
        <p:nvSpPr>
          <p:cNvPr id="8" name="Titre 4">
            <a:extLst>
              <a:ext uri="{FF2B5EF4-FFF2-40B4-BE49-F238E27FC236}">
                <a16:creationId xmlns:a16="http://schemas.microsoft.com/office/drawing/2014/main" id="{35FCFE80-72C7-4C46-B6D9-13E3E142C4C7}"/>
              </a:ext>
            </a:extLst>
          </p:cNvPr>
          <p:cNvSpPr txBox="1">
            <a:spLocks/>
          </p:cNvSpPr>
          <p:nvPr/>
        </p:nvSpPr>
        <p:spPr>
          <a:xfrm>
            <a:off x="940086" y="1702755"/>
            <a:ext cx="7371707" cy="3865838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dirty="0"/>
              <a:t>Objectif : 200 structures ayant saisi leurs informations sur la plateforme d’ici fin 2020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r-FR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dirty="0"/>
              <a:t>Ouverture du module de benchmark après 150 structures saisies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r-FR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dirty="0"/>
              <a:t>Ouverture du service à destination des autres acteurs institutionnels du tourisme en 2021 (CDT/ADT, CRT…)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r-FR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dirty="0"/>
              <a:t>Nouveaux indicateurs possibles dès 2021 : météo, indicateurs « verts »…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r-FR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r-FR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9999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2A7AA72-A772-4E64-AA7C-457D46667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Présentation </a:t>
            </a:r>
            <a:r>
              <a:rPr lang="fr-FR" dirty="0" err="1"/>
              <a:t>PilOT</a:t>
            </a:r>
            <a:r>
              <a:rPr lang="fr-FR" dirty="0"/>
              <a:t>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74265F5-B00E-481A-8500-9D6012A6F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73B7B-B812-7A4D-A56D-186368EE2DB4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DF7E8720-6579-45C0-8422-2808710D7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err="1"/>
              <a:t>PilOT</a:t>
            </a:r>
            <a:r>
              <a:rPr lang="fr-FR" dirty="0"/>
              <a:t> – Pour qui et pour quoi faire ?</a:t>
            </a:r>
          </a:p>
        </p:txBody>
      </p:sp>
      <p:graphicFrame>
        <p:nvGraphicFramePr>
          <p:cNvPr id="15" name="Diagramme 14">
            <a:extLst>
              <a:ext uri="{FF2B5EF4-FFF2-40B4-BE49-F238E27FC236}">
                <a16:creationId xmlns:a16="http://schemas.microsoft.com/office/drawing/2014/main" id="{602BCF51-D4E0-44AC-B0C9-059C1C2F29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0821104"/>
              </p:ext>
            </p:extLst>
          </p:nvPr>
        </p:nvGraphicFramePr>
        <p:xfrm>
          <a:off x="1333768" y="1358859"/>
          <a:ext cx="6228067" cy="4713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ZoneTexte 16">
            <a:extLst>
              <a:ext uri="{FF2B5EF4-FFF2-40B4-BE49-F238E27FC236}">
                <a16:creationId xmlns:a16="http://schemas.microsoft.com/office/drawing/2014/main" id="{5D5DCFA5-74F9-4F60-BBB3-BE630E109362}"/>
              </a:ext>
            </a:extLst>
          </p:cNvPr>
          <p:cNvSpPr txBox="1"/>
          <p:nvPr/>
        </p:nvSpPr>
        <p:spPr>
          <a:xfrm>
            <a:off x="1500524" y="899231"/>
            <a:ext cx="58866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Pour les Offices de Tourisme</a:t>
            </a:r>
          </a:p>
        </p:txBody>
      </p:sp>
    </p:spTree>
    <p:extLst>
      <p:ext uri="{BB962C8B-B14F-4D97-AF65-F5344CB8AC3E}">
        <p14:creationId xmlns:p14="http://schemas.microsoft.com/office/powerpoint/2010/main" val="1918338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A5899E14-6B01-41D1-87CE-88AEE41691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>
                                            <p:graphicEl>
                                              <a:dgm id="{A5899E14-6B01-41D1-87CE-88AEE41691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0F93B967-E208-4BE0-83AE-735E3BE885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>
                                            <p:graphicEl>
                                              <a:dgm id="{0F93B967-E208-4BE0-83AE-735E3BE885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AD29B42C-444F-438F-AF1D-D107D368C5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>
                                            <p:graphicEl>
                                              <a:dgm id="{AD29B42C-444F-438F-AF1D-D107D368C5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6F3110A0-2B1C-4F45-B030-B0824D1F33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>
                                            <p:graphicEl>
                                              <a:dgm id="{6F3110A0-2B1C-4F45-B030-B0824D1F33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F45ADFF9-7F81-4B64-999B-F7E795DED1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>
                                            <p:graphicEl>
                                              <a:dgm id="{F45ADFF9-7F81-4B64-999B-F7E795DED1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1879B4D0-5F2E-4D84-A0A5-AAB3A0EBA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>
                                            <p:graphicEl>
                                              <a:dgm id="{1879B4D0-5F2E-4D84-A0A5-AAB3A0EBA1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2A7AA72-A772-4E64-AA7C-457D46667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Présentation </a:t>
            </a:r>
            <a:r>
              <a:rPr lang="fr-FR" dirty="0" err="1"/>
              <a:t>PilOT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74265F5-B00E-481A-8500-9D6012A6F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73B7B-B812-7A4D-A56D-186368EE2DB4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DF7E8720-6579-45C0-8422-2808710D7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err="1"/>
              <a:t>PilOT</a:t>
            </a:r>
            <a:r>
              <a:rPr lang="fr-FR" dirty="0"/>
              <a:t> – Présentation globale</a:t>
            </a:r>
          </a:p>
        </p:txBody>
      </p:sp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F5A78C6E-FCA1-482D-A265-B55EDA43D6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2077906"/>
              </p:ext>
            </p:extLst>
          </p:nvPr>
        </p:nvGraphicFramePr>
        <p:xfrm>
          <a:off x="1439420" y="1615712"/>
          <a:ext cx="6204550" cy="4291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08687A0E-D946-45E9-A178-94F9B39980B5}"/>
              </a:ext>
            </a:extLst>
          </p:cNvPr>
          <p:cNvSpPr txBox="1"/>
          <p:nvPr/>
        </p:nvSpPr>
        <p:spPr>
          <a:xfrm>
            <a:off x="904629" y="1156082"/>
            <a:ext cx="73660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Pour ADN Tourisme et les Relais Territoriaux</a:t>
            </a:r>
          </a:p>
        </p:txBody>
      </p:sp>
    </p:spTree>
    <p:extLst>
      <p:ext uri="{BB962C8B-B14F-4D97-AF65-F5344CB8AC3E}">
        <p14:creationId xmlns:p14="http://schemas.microsoft.com/office/powerpoint/2010/main" val="62156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5899E14-6B01-41D1-87CE-88AEE41691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A5899E14-6B01-41D1-87CE-88AEE41691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D29B42C-444F-438F-AF1D-D107D368C5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AD29B42C-444F-438F-AF1D-D107D368C5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45ADFF9-7F81-4B64-999B-F7E795DED1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F45ADFF9-7F81-4B64-999B-F7E795DED1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F93B967-E208-4BE0-83AE-735E3BE885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0F93B967-E208-4BE0-83AE-735E3BE885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F3110A0-2B1C-4F45-B030-B0824D1F33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6F3110A0-2B1C-4F45-B030-B0824D1F33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879B4D0-5F2E-4D84-A0A5-AAB3A0EBA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dgm id="{1879B4D0-5F2E-4D84-A0A5-AAB3A0EBA1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6D2725A-8F1A-4768-9C0F-F2EAD6192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874444A-57C6-4B3C-BFC4-1B3D23B69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73B7B-B812-7A4D-A56D-186368EE2DB4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4C683552-6965-4B23-AAF3-3FAC14762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err="1"/>
              <a:t>PilOT</a:t>
            </a:r>
            <a:r>
              <a:rPr lang="fr-FR" dirty="0"/>
              <a:t> – quelles finalités 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0F0F7E9-B93E-40E7-A53F-B484802A099E}"/>
              </a:ext>
            </a:extLst>
          </p:cNvPr>
          <p:cNvSpPr/>
          <p:nvPr/>
        </p:nvSpPr>
        <p:spPr>
          <a:xfrm>
            <a:off x="686253" y="1576343"/>
            <a:ext cx="774883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PilOT</a:t>
            </a:r>
            <a:r>
              <a:rPr lang="fr-FR" dirty="0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dote les Organismes de Tourisme </a:t>
            </a:r>
            <a:r>
              <a:rPr lang="fr-FR" b="1" dirty="0">
                <a:solidFill>
                  <a:srgbClr val="EE700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d’indicateurs normés pertinents (ISEC)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PilOT</a:t>
            </a:r>
            <a:r>
              <a:rPr lang="fr-FR" dirty="0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calcule pour chaque territoire son </a:t>
            </a:r>
            <a:r>
              <a:rPr lang="fr-FR" b="1" dirty="0">
                <a:solidFill>
                  <a:srgbClr val="EE700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Indice de touristicité (ITT)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PilOT</a:t>
            </a:r>
            <a:r>
              <a:rPr lang="fr-FR" dirty="0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fournit les </a:t>
            </a:r>
            <a:r>
              <a:rPr lang="fr-FR" b="1" dirty="0">
                <a:solidFill>
                  <a:srgbClr val="EE700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moyennes et médianes </a:t>
            </a:r>
            <a:r>
              <a:rPr lang="fr-FR" dirty="0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 chacun de ces indicateurs normés.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Chacun peut ainsi se référer au benchmark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PilOT</a:t>
            </a:r>
            <a:r>
              <a:rPr lang="fr-FR" dirty="0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Etablit ces comparaisons selon </a:t>
            </a:r>
            <a:r>
              <a:rPr lang="fr-FR" b="1" dirty="0">
                <a:solidFill>
                  <a:srgbClr val="EE700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 catégorisations – 118 grappes </a:t>
            </a:r>
            <a:r>
              <a:rPr lang="fr-FR" dirty="0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d’analyse au total.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PilOT</a:t>
            </a:r>
            <a:r>
              <a:rPr lang="fr-FR" dirty="0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fournit au réseau, les </a:t>
            </a:r>
            <a:r>
              <a:rPr lang="fr-FR" b="1" dirty="0">
                <a:solidFill>
                  <a:srgbClr val="EE700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agrégations (sommes redressées) à l’échelle nationale</a:t>
            </a:r>
            <a:r>
              <a:rPr lang="fr-FR" dirty="0">
                <a:solidFill>
                  <a:srgbClr val="EE700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permettant de valoriser le poids, la qualité et l’utilité du réseau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PilOT</a:t>
            </a:r>
            <a:r>
              <a:rPr lang="fr-FR" dirty="0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proposera dès 2021 aux ADT/CDT et aux CRT des indicateurs adaptés à leurs activités (le produit est actuellement plus orienté Offices de Tourisme).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BEE9FFE-BB26-4775-AB3D-9015E24360DE}"/>
              </a:ext>
            </a:extLst>
          </p:cNvPr>
          <p:cNvSpPr/>
          <p:nvPr/>
        </p:nvSpPr>
        <p:spPr>
          <a:xfrm>
            <a:off x="573238" y="4618003"/>
            <a:ext cx="7748829" cy="1200329"/>
          </a:xfrm>
          <a:prstGeom prst="rect">
            <a:avLst/>
          </a:prstGeom>
          <a:solidFill>
            <a:srgbClr val="FFFFFF">
              <a:lumMod val="95000"/>
            </a:srgbClr>
          </a:solidFill>
        </p:spPr>
        <p:txBody>
          <a:bodyPr wrap="square">
            <a:spAutoFit/>
          </a:bodyPr>
          <a:lstStyle/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La démarche est animée par des </a:t>
            </a:r>
            <a:r>
              <a:rPr kumimoji="0" lang="fr-FR" b="1" i="0" u="none" strike="noStrike" kern="0" cap="none" spc="0" normalizeH="0" baseline="0" noProof="0" dirty="0">
                <a:ln>
                  <a:noFill/>
                </a:ln>
                <a:solidFill>
                  <a:srgbClr val="EE700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acteurs (les relais territoriaux &amp; les consultants </a:t>
            </a:r>
            <a:r>
              <a:rPr kumimoji="0" lang="fr-FR" b="1" i="0" u="none" strike="noStrike" kern="0" cap="none" spc="0" normalizeH="0" baseline="0" noProof="0" dirty="0" err="1">
                <a:ln>
                  <a:noFill/>
                </a:ln>
                <a:solidFill>
                  <a:srgbClr val="EE700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PilOT</a:t>
            </a:r>
            <a:r>
              <a:rPr kumimoji="0" lang="fr-FR" b="1" i="0" u="none" strike="noStrike" kern="0" cap="none" spc="0" normalizeH="0" baseline="0" noProof="0" dirty="0">
                <a:ln>
                  <a:noFill/>
                </a:ln>
                <a:solidFill>
                  <a:srgbClr val="EE700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) formés et habilités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1" i="0" u="none" strike="noStrike" kern="0" cap="none" spc="0" normalizeH="0" baseline="0" noProof="0" dirty="0">
                <a:ln>
                  <a:noFill/>
                </a:ln>
                <a:solidFill>
                  <a:srgbClr val="EE700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Déploie </a:t>
            </a:r>
            <a:r>
              <a:rPr kumimoji="0" lang="fr-FR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sur ces bases </a:t>
            </a:r>
            <a:r>
              <a:rPr kumimoji="0" lang="fr-FR" b="1" i="0" u="none" strike="noStrike" kern="0" cap="none" spc="0" normalizeH="0" baseline="0" noProof="0" dirty="0">
                <a:ln>
                  <a:noFill/>
                </a:ln>
                <a:solidFill>
                  <a:srgbClr val="EE700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dans chaque territoire, local, départemental ou Régional </a:t>
            </a:r>
            <a:r>
              <a:rPr kumimoji="0" lang="fr-FR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une démarche de progrès</a:t>
            </a:r>
            <a:endParaRPr kumimoji="0" lang="fr-FR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787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2A7AA72-A772-4E64-AA7C-457D46667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Présentation </a:t>
            </a:r>
            <a:r>
              <a:rPr lang="fr-FR" dirty="0" err="1"/>
              <a:t>PilOT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74265F5-B00E-481A-8500-9D6012A6F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73B7B-B812-7A4D-A56D-186368EE2DB4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DF7E8720-6579-45C0-8422-2808710D7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err="1"/>
              <a:t>PilOT</a:t>
            </a:r>
            <a:r>
              <a:rPr lang="fr-FR" dirty="0"/>
              <a:t> – Les indicateurs</a:t>
            </a:r>
          </a:p>
        </p:txBody>
      </p:sp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id="{2EA6DB90-6608-46DD-8579-BBAECF6302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842085"/>
              </p:ext>
            </p:extLst>
          </p:nvPr>
        </p:nvGraphicFramePr>
        <p:xfrm>
          <a:off x="18111" y="914401"/>
          <a:ext cx="8704652" cy="5117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2358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96A8ABD-3692-4A14-B351-90F1C7F2F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graphicEl>
                                              <a:dgm id="{596A8ABD-3692-4A14-B351-90F1C7F2F5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graphicEl>
                                              <a:dgm id="{596A8ABD-3692-4A14-B351-90F1C7F2F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graphicEl>
                                              <a:dgm id="{596A8ABD-3692-4A14-B351-90F1C7F2F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E07AFCD-8112-4204-95BC-FFEED9A89E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graphicEl>
                                              <a:dgm id="{CE07AFCD-8112-4204-95BC-FFEED9A89E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graphicEl>
                                              <a:dgm id="{CE07AFCD-8112-4204-95BC-FFEED9A89E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graphicEl>
                                              <a:dgm id="{CE07AFCD-8112-4204-95BC-FFEED9A89E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753575C-4B9B-4F02-AB99-493744F815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graphicEl>
                                              <a:dgm id="{5753575C-4B9B-4F02-AB99-493744F815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graphicEl>
                                              <a:dgm id="{5753575C-4B9B-4F02-AB99-493744F815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graphicEl>
                                              <a:dgm id="{5753575C-4B9B-4F02-AB99-493744F815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817E44D-746E-433B-9C93-D8A2C59EA7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graphicEl>
                                              <a:dgm id="{2817E44D-746E-433B-9C93-D8A2C59EA7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graphicEl>
                                              <a:dgm id="{2817E44D-746E-433B-9C93-D8A2C59EA7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graphicEl>
                                              <a:dgm id="{2817E44D-746E-433B-9C93-D8A2C59EA7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AA0423C-D518-4A9A-AB5A-CE521E8E83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graphicEl>
                                              <a:dgm id="{EAA0423C-D518-4A9A-AB5A-CE521E8E83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graphicEl>
                                              <a:dgm id="{EAA0423C-D518-4A9A-AB5A-CE521E8E83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graphicEl>
                                              <a:dgm id="{EAA0423C-D518-4A9A-AB5A-CE521E8E83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674572A-9C05-4354-BE68-5D146E53F7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graphicEl>
                                              <a:dgm id="{2674572A-9C05-4354-BE68-5D146E53F7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graphicEl>
                                              <a:dgm id="{2674572A-9C05-4354-BE68-5D146E53F7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graphicEl>
                                              <a:dgm id="{2674572A-9C05-4354-BE68-5D146E53F7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9C775A6-2896-4E48-B858-6EBD62B09B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>
                                            <p:graphicEl>
                                              <a:dgm id="{99C775A6-2896-4E48-B858-6EBD62B09B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graphicEl>
                                              <a:dgm id="{99C775A6-2896-4E48-B858-6EBD62B09B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graphicEl>
                                              <a:dgm id="{99C775A6-2896-4E48-B858-6EBD62B09B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59C08CB-44CF-4720-83CD-9FF9D957A9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>
                                            <p:graphicEl>
                                              <a:dgm id="{159C08CB-44CF-4720-83CD-9FF9D957A9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graphicEl>
                                              <a:dgm id="{159C08CB-44CF-4720-83CD-9FF9D957A9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graphicEl>
                                              <a:dgm id="{159C08CB-44CF-4720-83CD-9FF9D957A9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C3968D7-D107-4A64-8F6D-B5D5045FB6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graphicEl>
                                              <a:dgm id="{6C3968D7-D107-4A64-8F6D-B5D5045FB6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graphicEl>
                                              <a:dgm id="{6C3968D7-D107-4A64-8F6D-B5D5045FB6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graphicEl>
                                              <a:dgm id="{6C3968D7-D107-4A64-8F6D-B5D5045FB6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1297633-2C16-4817-B606-0AFDBA683F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>
                                            <p:graphicEl>
                                              <a:dgm id="{11297633-2C16-4817-B606-0AFDBA683F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graphicEl>
                                              <a:dgm id="{11297633-2C16-4817-B606-0AFDBA683F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graphicEl>
                                              <a:dgm id="{11297633-2C16-4817-B606-0AFDBA683F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5C462E8-D587-49DF-80F1-7D5D391423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">
                                            <p:graphicEl>
                                              <a:dgm id="{E5C462E8-D587-49DF-80F1-7D5D391423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>
                                            <p:graphicEl>
                                              <a:dgm id="{E5C462E8-D587-49DF-80F1-7D5D391423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>
                                            <p:graphicEl>
                                              <a:dgm id="{E5C462E8-D587-49DF-80F1-7D5D391423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9A06CD9-714D-4611-9D8E-FE42C00C6E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>
                                            <p:graphicEl>
                                              <a:dgm id="{D9A06CD9-714D-4611-9D8E-FE42C00C6E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>
                                            <p:graphicEl>
                                              <a:dgm id="{D9A06CD9-714D-4611-9D8E-FE42C00C6E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>
                                            <p:graphicEl>
                                              <a:dgm id="{D9A06CD9-714D-4611-9D8E-FE42C00C6E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E938D14-4294-4FBF-AD09-A427BBF61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">
                                            <p:graphicEl>
                                              <a:dgm id="{7E938D14-4294-4FBF-AD09-A427BBF61B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>
                                            <p:graphicEl>
                                              <a:dgm id="{7E938D14-4294-4FBF-AD09-A427BBF61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>
                                            <p:graphicEl>
                                              <a:dgm id="{7E938D14-4294-4FBF-AD09-A427BBF61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0D24F0B-DAFE-4C51-8FE9-59523E8AA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7">
                                            <p:graphicEl>
                                              <a:dgm id="{40D24F0B-DAFE-4C51-8FE9-59523E8AAC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>
                                            <p:graphicEl>
                                              <a:dgm id="{40D24F0B-DAFE-4C51-8FE9-59523E8AA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>
                                            <p:graphicEl>
                                              <a:dgm id="{40D24F0B-DAFE-4C51-8FE9-59523E8AA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B1E9D27-185E-44AB-98F2-ACB01DCB62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">
                                            <p:graphicEl>
                                              <a:dgm id="{2B1E9D27-185E-44AB-98F2-ACB01DCB62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>
                                            <p:graphicEl>
                                              <a:dgm id="{2B1E9D27-185E-44AB-98F2-ACB01DCB62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">
                                            <p:graphicEl>
                                              <a:dgm id="{2B1E9D27-185E-44AB-98F2-ACB01DCB62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414F59A-7D30-43B5-AA99-5ED61A9C76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7">
                                            <p:graphicEl>
                                              <a:dgm id="{F414F59A-7D30-43B5-AA99-5ED61A9C76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">
                                            <p:graphicEl>
                                              <a:dgm id="{F414F59A-7D30-43B5-AA99-5ED61A9C76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">
                                            <p:graphicEl>
                                              <a:dgm id="{F414F59A-7D30-43B5-AA99-5ED61A9C76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11D3B4B-0513-4794-AE71-9AA3C36D7E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7">
                                            <p:graphicEl>
                                              <a:dgm id="{C11D3B4B-0513-4794-AE71-9AA3C36D7E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">
                                            <p:graphicEl>
                                              <a:dgm id="{C11D3B4B-0513-4794-AE71-9AA3C36D7E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">
                                            <p:graphicEl>
                                              <a:dgm id="{C11D3B4B-0513-4794-AE71-9AA3C36D7E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E73B2E3-23EE-4638-9FC1-3194F54192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7">
                                            <p:graphicEl>
                                              <a:dgm id="{DE73B2E3-23EE-4638-9FC1-3194F54192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">
                                            <p:graphicEl>
                                              <a:dgm id="{DE73B2E3-23EE-4638-9FC1-3194F54192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">
                                            <p:graphicEl>
                                              <a:dgm id="{DE73B2E3-23EE-4638-9FC1-3194F54192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643775F-16BF-4295-93E5-863582BBB2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7">
                                            <p:graphicEl>
                                              <a:dgm id="{7643775F-16BF-4295-93E5-863582BBB2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">
                                            <p:graphicEl>
                                              <a:dgm id="{7643775F-16BF-4295-93E5-863582BBB2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">
                                            <p:graphicEl>
                                              <a:dgm id="{7643775F-16BF-4295-93E5-863582BBB2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ACDDB23-000B-4398-834B-10E1496DF5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7">
                                            <p:graphicEl>
                                              <a:dgm id="{7ACDDB23-000B-4398-834B-10E1496DF5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">
                                            <p:graphicEl>
                                              <a:dgm id="{7ACDDB23-000B-4398-834B-10E1496DF5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7">
                                            <p:graphicEl>
                                              <a:dgm id="{7ACDDB23-000B-4398-834B-10E1496DF5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0B15CA-DD73-4BBA-BC23-A9637769CF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7">
                                            <p:graphicEl>
                                              <a:dgm id="{AE0B15CA-DD73-4BBA-BC23-A9637769CF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">
                                            <p:graphicEl>
                                              <a:dgm id="{AE0B15CA-DD73-4BBA-BC23-A9637769CF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">
                                            <p:graphicEl>
                                              <a:dgm id="{AE0B15CA-DD73-4BBA-BC23-A9637769CF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lvlAtOnc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2A7AA72-A772-4E64-AA7C-457D46667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r-FR" dirty="0"/>
              <a:t>Présentation </a:t>
            </a:r>
            <a:r>
              <a:rPr lang="fr-FR" dirty="0" err="1"/>
              <a:t>PilOT</a:t>
            </a:r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74265F5-B00E-481A-8500-9D6012A6F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0973B7B-B812-7A4D-A56D-186368EE2DB4}" type="slidenum">
              <a:rPr lang="fr-FR" smtClean="0"/>
              <a:pPr>
                <a:spcAft>
                  <a:spcPts val="600"/>
                </a:spcAft>
              </a:pPr>
              <a:t>6</a:t>
            </a:fld>
            <a:endParaRPr lang="fr-FR"/>
          </a:p>
        </p:txBody>
      </p:sp>
      <p:pic>
        <p:nvPicPr>
          <p:cNvPr id="6" name="Image 5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8FB7D716-E369-4AAC-8B47-EE1F95630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122" y="1528374"/>
            <a:ext cx="7527235" cy="4271706"/>
          </a:xfrm>
          <a:prstGeom prst="rect">
            <a:avLst/>
          </a:prstGeom>
          <a:noFill/>
        </p:spPr>
      </p:pic>
      <p:sp>
        <p:nvSpPr>
          <p:cNvPr id="5" name="Titre 4">
            <a:extLst>
              <a:ext uri="{FF2B5EF4-FFF2-40B4-BE49-F238E27FC236}">
                <a16:creationId xmlns:a16="http://schemas.microsoft.com/office/drawing/2014/main" id="{DF7E8720-6579-45C0-8422-2808710D7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132523"/>
            <a:ext cx="6237633" cy="768626"/>
          </a:xfrm>
        </p:spPr>
        <p:txBody>
          <a:bodyPr>
            <a:normAutofit/>
          </a:bodyPr>
          <a:lstStyle/>
          <a:p>
            <a:pPr algn="ctr"/>
            <a:r>
              <a:rPr lang="fr-FR" dirty="0" err="1"/>
              <a:t>PilOT</a:t>
            </a:r>
            <a:r>
              <a:rPr lang="fr-FR" dirty="0"/>
              <a:t> – La plateforme</a:t>
            </a:r>
          </a:p>
        </p:txBody>
      </p:sp>
    </p:spTree>
    <p:extLst>
      <p:ext uri="{BB962C8B-B14F-4D97-AF65-F5344CB8AC3E}">
        <p14:creationId xmlns:p14="http://schemas.microsoft.com/office/powerpoint/2010/main" val="1279426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52CB4DE-B170-4C7A-9D2B-B00733BFE4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r-FR" dirty="0"/>
              <a:t>16/7/2020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2A7AA72-A772-4E64-AA7C-457D46667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r-FR" dirty="0"/>
              <a:t>Présentation </a:t>
            </a:r>
            <a:r>
              <a:rPr lang="fr-FR" dirty="0" err="1"/>
              <a:t>PilOT</a:t>
            </a:r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74265F5-B00E-481A-8500-9D6012A6F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0973B7B-B812-7A4D-A56D-186368EE2DB4}" type="slidenum">
              <a:rPr lang="fr-FR" smtClean="0"/>
              <a:pPr>
                <a:spcAft>
                  <a:spcPts val="600"/>
                </a:spcAft>
              </a:pPr>
              <a:t>7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6315359-D206-41C1-B45A-2EF36F2BB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122" y="1622464"/>
            <a:ext cx="7527235" cy="4083526"/>
          </a:xfrm>
          <a:prstGeom prst="rect">
            <a:avLst/>
          </a:prstGeom>
          <a:noFill/>
        </p:spPr>
      </p:pic>
      <p:sp>
        <p:nvSpPr>
          <p:cNvPr id="5" name="Titre 4">
            <a:extLst>
              <a:ext uri="{FF2B5EF4-FFF2-40B4-BE49-F238E27FC236}">
                <a16:creationId xmlns:a16="http://schemas.microsoft.com/office/drawing/2014/main" id="{DF7E8720-6579-45C0-8422-2808710D7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81152"/>
            <a:ext cx="6237633" cy="768626"/>
          </a:xfrm>
        </p:spPr>
        <p:txBody>
          <a:bodyPr>
            <a:normAutofit/>
          </a:bodyPr>
          <a:lstStyle/>
          <a:p>
            <a:pPr algn="ctr"/>
            <a:r>
              <a:rPr lang="fr-FR" dirty="0" err="1"/>
              <a:t>PilOT</a:t>
            </a:r>
            <a:r>
              <a:rPr lang="fr-FR" dirty="0"/>
              <a:t> – La plateforme</a:t>
            </a:r>
          </a:p>
        </p:txBody>
      </p:sp>
    </p:spTree>
    <p:extLst>
      <p:ext uri="{BB962C8B-B14F-4D97-AF65-F5344CB8AC3E}">
        <p14:creationId xmlns:p14="http://schemas.microsoft.com/office/powerpoint/2010/main" val="3892793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2A7AA72-A772-4E64-AA7C-457D46667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r-FR" dirty="0"/>
              <a:t>Présentation </a:t>
            </a:r>
            <a:r>
              <a:rPr lang="fr-FR" dirty="0" err="1"/>
              <a:t>PilOT</a:t>
            </a:r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74265F5-B00E-481A-8500-9D6012A6F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0973B7B-B812-7A4D-A56D-186368EE2DB4}" type="slidenum">
              <a:rPr lang="fr-FR" smtClean="0"/>
              <a:pPr>
                <a:spcAft>
                  <a:spcPts val="600"/>
                </a:spcAft>
              </a:pPr>
              <a:t>8</a:t>
            </a:fld>
            <a:endParaRPr lang="fr-FR"/>
          </a:p>
        </p:txBody>
      </p:sp>
      <p:pic>
        <p:nvPicPr>
          <p:cNvPr id="6" name="Image 5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3DDE362F-08D0-441D-BA60-BC46F1A44B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122" y="1594237"/>
            <a:ext cx="7527235" cy="4139979"/>
          </a:xfrm>
          <a:prstGeom prst="rect">
            <a:avLst/>
          </a:prstGeom>
          <a:noFill/>
        </p:spPr>
      </p:pic>
      <p:sp>
        <p:nvSpPr>
          <p:cNvPr id="5" name="Titre 4">
            <a:extLst>
              <a:ext uri="{FF2B5EF4-FFF2-40B4-BE49-F238E27FC236}">
                <a16:creationId xmlns:a16="http://schemas.microsoft.com/office/drawing/2014/main" id="{DF7E8720-6579-45C0-8422-2808710D7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132523"/>
            <a:ext cx="6237633" cy="768626"/>
          </a:xfrm>
        </p:spPr>
        <p:txBody>
          <a:bodyPr>
            <a:normAutofit/>
          </a:bodyPr>
          <a:lstStyle/>
          <a:p>
            <a:pPr algn="ctr"/>
            <a:r>
              <a:rPr lang="fr-FR" dirty="0" err="1"/>
              <a:t>PilOT</a:t>
            </a:r>
            <a:r>
              <a:rPr lang="fr-FR" dirty="0"/>
              <a:t> – La plateforme</a:t>
            </a:r>
          </a:p>
        </p:txBody>
      </p:sp>
    </p:spTree>
    <p:extLst>
      <p:ext uri="{BB962C8B-B14F-4D97-AF65-F5344CB8AC3E}">
        <p14:creationId xmlns:p14="http://schemas.microsoft.com/office/powerpoint/2010/main" val="720155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2A7AA72-A772-4E64-AA7C-457D46667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Présentation </a:t>
            </a:r>
            <a:r>
              <a:rPr lang="fr-FR" dirty="0" err="1"/>
              <a:t>PilOT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74265F5-B00E-481A-8500-9D6012A6F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73B7B-B812-7A4D-A56D-186368EE2DB4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DF7E8720-6579-45C0-8422-2808710D7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err="1"/>
              <a:t>PilOT</a:t>
            </a:r>
            <a:r>
              <a:rPr lang="fr-FR" dirty="0"/>
              <a:t> – Les indicateurs</a:t>
            </a:r>
          </a:p>
        </p:txBody>
      </p:sp>
      <p:graphicFrame>
        <p:nvGraphicFramePr>
          <p:cNvPr id="9" name="Diagramme 8">
            <a:extLst>
              <a:ext uri="{FF2B5EF4-FFF2-40B4-BE49-F238E27FC236}">
                <a16:creationId xmlns:a16="http://schemas.microsoft.com/office/drawing/2014/main" id="{4B214ED5-C91F-43CF-91B5-66D1C10BECE6}"/>
              </a:ext>
            </a:extLst>
          </p:cNvPr>
          <p:cNvGraphicFramePr/>
          <p:nvPr/>
        </p:nvGraphicFramePr>
        <p:xfrm>
          <a:off x="-637005" y="1407559"/>
          <a:ext cx="10069399" cy="4480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918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EF17B75-F101-4DCE-8251-E1BA980F8C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graphicEl>
                                              <a:dgm id="{FEF17B75-F101-4DCE-8251-E1BA980F8C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graphicEl>
                                              <a:dgm id="{FEF17B75-F101-4DCE-8251-E1BA980F8C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9E948B3-1E96-43B2-956E-C9F661B232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graphicEl>
                                              <a:dgm id="{89E948B3-1E96-43B2-956E-C9F661B232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graphicEl>
                                              <a:dgm id="{89E948B3-1E96-43B2-956E-C9F661B232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253B650-7060-4AAE-B35E-11996F4B98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graphicEl>
                                              <a:dgm id="{1253B650-7060-4AAE-B35E-11996F4B98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graphicEl>
                                              <a:dgm id="{1253B650-7060-4AAE-B35E-11996F4B98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73A9658-53DA-4DB1-A8B7-04E6CB9D8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graphicEl>
                                              <a:dgm id="{E73A9658-53DA-4DB1-A8B7-04E6CB9D8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graphicEl>
                                              <a:dgm id="{E73A9658-53DA-4DB1-A8B7-04E6CB9D8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61B63D4-646B-4DE9-93F4-36C58F7111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graphicEl>
                                              <a:dgm id="{461B63D4-646B-4DE9-93F4-36C58F7111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graphicEl>
                                              <a:dgm id="{461B63D4-646B-4DE9-93F4-36C58F7111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7F8E081-4CB1-45CE-8CCB-0DA7231D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graphicEl>
                                              <a:dgm id="{37F8E081-4CB1-45CE-8CCB-0DA7231D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graphicEl>
                                              <a:dgm id="{37F8E081-4CB1-45CE-8CCB-0DA7231D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065B8E2-676B-4130-9225-93C2A60FD0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graphicEl>
                                              <a:dgm id="{D065B8E2-676B-4130-9225-93C2A60FD0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graphicEl>
                                              <a:dgm id="{D065B8E2-676B-4130-9225-93C2A60FD0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075AF57-D3E4-4215-A086-DCB8C5719D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graphicEl>
                                              <a:dgm id="{E075AF57-D3E4-4215-A086-DCB8C5719D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graphicEl>
                                              <a:dgm id="{E075AF57-D3E4-4215-A086-DCB8C5719D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A754393-0789-42F4-84EA-785C2E0EA7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>
                                            <p:graphicEl>
                                              <a:dgm id="{0A754393-0789-42F4-84EA-785C2E0EA7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graphicEl>
                                              <a:dgm id="{0A754393-0789-42F4-84EA-785C2E0EA7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F04D7D9-7514-48A2-97B7-CCD981558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>
                                            <p:graphicEl>
                                              <a:dgm id="{2F04D7D9-7514-48A2-97B7-CCD981558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>
                                            <p:graphicEl>
                                              <a:dgm id="{2F04D7D9-7514-48A2-97B7-CCD981558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A03FE23-9DA4-495B-99CA-300C578285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>
                                            <p:graphicEl>
                                              <a:dgm id="{8A03FE23-9DA4-495B-99CA-300C578285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>
                                            <p:graphicEl>
                                              <a:dgm id="{8A03FE23-9DA4-495B-99CA-300C578285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7B94166-E559-4D37-A80D-3F57E0DF19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graphicEl>
                                              <a:dgm id="{D7B94166-E559-4D37-A80D-3F57E0DF19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>
                                            <p:graphicEl>
                                              <a:dgm id="{D7B94166-E559-4D37-A80D-3F57E0DF19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A4838FA-2C37-4310-B12C-6D83B2E3C8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>
                                            <p:graphicEl>
                                              <a:dgm id="{8A4838FA-2C37-4310-B12C-6D83B2E3C8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>
                                            <p:graphicEl>
                                              <a:dgm id="{8A4838FA-2C37-4310-B12C-6D83B2E3C8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06998FD-B64E-4D5F-916B-AB99312E9D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>
                                            <p:graphicEl>
                                              <a:dgm id="{606998FD-B64E-4D5F-916B-AB99312E9D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>
                                            <p:graphicEl>
                                              <a:dgm id="{606998FD-B64E-4D5F-916B-AB99312E9D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F8E4213-D03A-4543-9DEE-24C4046811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>
                                            <p:graphicEl>
                                              <a:dgm id="{EF8E4213-D03A-4543-9DEE-24C4046811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>
                                            <p:graphicEl>
                                              <a:dgm id="{EF8E4213-D03A-4543-9DEE-24C4046811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2DFFEAF-5E9C-4B49-9421-3985D93CCA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">
                                            <p:graphicEl>
                                              <a:dgm id="{C2DFFEAF-5E9C-4B49-9421-3985D93CCA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">
                                            <p:graphicEl>
                                              <a:dgm id="{C2DFFEAF-5E9C-4B49-9421-3985D93CCA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6CC1B29-63B5-4C0D-9477-425D6CB8BC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">
                                            <p:graphicEl>
                                              <a:dgm id="{B6CC1B29-63B5-4C0D-9477-425D6CB8BC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">
                                            <p:graphicEl>
                                              <a:dgm id="{B6CC1B29-63B5-4C0D-9477-425D6CB8BC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lvlAtOnce"/>
        </p:bldSub>
      </p:bldGraphic>
    </p:bldLst>
  </p:timing>
</p:sld>
</file>

<file path=ppt/theme/theme1.xml><?xml version="1.0" encoding="utf-8"?>
<a:theme xmlns:a="http://schemas.openxmlformats.org/drawingml/2006/main" name="1. Diapo titr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. Thème avec onglet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. Thème sans onglet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661</Words>
  <Application>Microsoft Office PowerPoint</Application>
  <PresentationFormat>Affichage à l'écran (4:3)</PresentationFormat>
  <Paragraphs>102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Trebuchet MS</vt:lpstr>
      <vt:lpstr>1. Diapo titre</vt:lpstr>
      <vt:lpstr>2. Thème avec onglet</vt:lpstr>
      <vt:lpstr>3. Thème sans onglet</vt:lpstr>
      <vt:lpstr> Présentation projet PilOT</vt:lpstr>
      <vt:lpstr>PilOT – Pour qui et pour quoi faire ?</vt:lpstr>
      <vt:lpstr>PilOT – Présentation globale</vt:lpstr>
      <vt:lpstr>PilOT – quelles finalités ?</vt:lpstr>
      <vt:lpstr>PilOT – Les indicateurs</vt:lpstr>
      <vt:lpstr>PilOT – La plateforme</vt:lpstr>
      <vt:lpstr>PilOT – La plateforme</vt:lpstr>
      <vt:lpstr>PilOT – La plateforme</vt:lpstr>
      <vt:lpstr>PilOT – Les indicateurs</vt:lpstr>
      <vt:lpstr>PilOT – La plateforme</vt:lpstr>
      <vt:lpstr>PilOT – La plateforme</vt:lpstr>
      <vt:lpstr>PilOT – Perspectives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Présentation projet PilOT</dc:title>
  <dc:creator>Mathieu DAUBON – Offices de Tourisme de France</dc:creator>
  <cp:lastModifiedBy>Mathieu DAUBON – Offices de Tourisme de France</cp:lastModifiedBy>
  <cp:revision>4</cp:revision>
  <dcterms:created xsi:type="dcterms:W3CDTF">2020-07-15T15:10:32Z</dcterms:created>
  <dcterms:modified xsi:type="dcterms:W3CDTF">2020-09-22T09:24:42Z</dcterms:modified>
</cp:coreProperties>
</file>